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68" r:id="rId3"/>
    <p:sldId id="257" r:id="rId4"/>
    <p:sldId id="274" r:id="rId5"/>
    <p:sldId id="270" r:id="rId6"/>
    <p:sldId id="258" r:id="rId7"/>
    <p:sldId id="261" r:id="rId8"/>
    <p:sldId id="262" r:id="rId9"/>
    <p:sldId id="271" r:id="rId10"/>
    <p:sldId id="277" r:id="rId11"/>
    <p:sldId id="278" r:id="rId12"/>
    <p:sldId id="281" r:id="rId13"/>
    <p:sldId id="279" r:id="rId14"/>
    <p:sldId id="269" r:id="rId15"/>
    <p:sldId id="272" r:id="rId16"/>
    <p:sldId id="263" r:id="rId17"/>
    <p:sldId id="290" r:id="rId18"/>
    <p:sldId id="275" r:id="rId19"/>
    <p:sldId id="284" r:id="rId20"/>
    <p:sldId id="283" r:id="rId21"/>
    <p:sldId id="288" r:id="rId22"/>
    <p:sldId id="289" r:id="rId23"/>
    <p:sldId id="280" r:id="rId24"/>
    <p:sldId id="287" r:id="rId25"/>
    <p:sldId id="26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0202"/>
    <a:srgbClr val="00800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Vidējs stils 2 - izcēlum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5" autoAdjust="0"/>
    <p:restoredTop sz="94631"/>
  </p:normalViewPr>
  <p:slideViewPr>
    <p:cSldViewPr snapToGrid="0">
      <p:cViewPr varScale="1">
        <p:scale>
          <a:sx n="101" d="100"/>
          <a:sy n="101" d="100"/>
        </p:scale>
        <p:origin x="8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BB1443-9650-4F8A-825F-633777A4878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514CCC7-BDEE-42F0-B0E1-4E579E642D69}">
      <dgm:prSet/>
      <dgm:spPr/>
      <dgm:t>
        <a:bodyPr/>
        <a:lstStyle/>
        <a:p>
          <a:r>
            <a:rPr lang="en-GB" dirty="0"/>
            <a:t>kas </a:t>
          </a:r>
          <a:r>
            <a:rPr lang="en-GB" dirty="0" err="1"/>
            <a:t>ir</a:t>
          </a:r>
          <a:r>
            <a:rPr lang="en-GB" dirty="0"/>
            <a:t> </a:t>
          </a:r>
          <a:r>
            <a:rPr lang="en-GB" dirty="0" err="1"/>
            <a:t>nezināmas</a:t>
          </a:r>
          <a:r>
            <a:rPr lang="en-GB" dirty="0"/>
            <a:t> </a:t>
          </a:r>
          <a:r>
            <a:rPr lang="en-GB" dirty="0" err="1"/>
            <a:t>lokalizācijas</a:t>
          </a:r>
          <a:r>
            <a:rPr lang="en-GB" dirty="0"/>
            <a:t> </a:t>
          </a:r>
          <a:r>
            <a:rPr lang="en-GB" dirty="0" err="1"/>
            <a:t>grūtniecība</a:t>
          </a:r>
          <a:r>
            <a:rPr lang="en-GB" dirty="0"/>
            <a:t> (NLG) un </a:t>
          </a:r>
          <a:r>
            <a:rPr lang="en-GB" dirty="0" err="1"/>
            <a:t>kādi</a:t>
          </a:r>
          <a:r>
            <a:rPr lang="en-GB" dirty="0"/>
            <a:t> </a:t>
          </a:r>
          <a:r>
            <a:rPr lang="en-GB" dirty="0" err="1"/>
            <a:t>ir</a:t>
          </a:r>
          <a:r>
            <a:rPr lang="en-GB" dirty="0"/>
            <a:t> </a:t>
          </a:r>
          <a:r>
            <a:rPr lang="en-GB" dirty="0" err="1"/>
            <a:t>iespējamie</a:t>
          </a:r>
          <a:r>
            <a:rPr lang="en-GB" dirty="0"/>
            <a:t> NLG </a:t>
          </a:r>
          <a:r>
            <a:rPr lang="en-GB" dirty="0" err="1"/>
            <a:t>klīniskie</a:t>
          </a:r>
          <a:r>
            <a:rPr lang="en-GB" dirty="0"/>
            <a:t> </a:t>
          </a:r>
          <a:r>
            <a:rPr lang="en-GB" dirty="0" err="1"/>
            <a:t>attīstības</a:t>
          </a:r>
          <a:r>
            <a:rPr lang="en-GB" dirty="0"/>
            <a:t> </a:t>
          </a:r>
          <a:r>
            <a:rPr lang="en-GB" dirty="0" err="1"/>
            <a:t>varianti</a:t>
          </a:r>
          <a:r>
            <a:rPr lang="en-GB" dirty="0"/>
            <a:t>, un to </a:t>
          </a:r>
          <a:r>
            <a:rPr lang="en-GB" dirty="0" err="1"/>
            <a:t>sadalījums</a:t>
          </a:r>
          <a:r>
            <a:rPr lang="en-GB" dirty="0"/>
            <a:t> </a:t>
          </a:r>
          <a:r>
            <a:rPr lang="en-GB" dirty="0" err="1"/>
            <a:t>pēc</a:t>
          </a:r>
          <a:r>
            <a:rPr lang="en-GB" dirty="0"/>
            <a:t> </a:t>
          </a:r>
          <a:r>
            <a:rPr lang="en-GB" dirty="0" err="1"/>
            <a:t>riska</a:t>
          </a:r>
          <a:r>
            <a:rPr lang="en-GB" dirty="0"/>
            <a:t>;</a:t>
          </a:r>
          <a:endParaRPr lang="en-US" dirty="0"/>
        </a:p>
      </dgm:t>
    </dgm:pt>
    <dgm:pt modelId="{7B259469-EC6A-41E2-A3AD-7014C65F5418}" type="parTrans" cxnId="{350B4B9A-356F-4C58-B892-7DD0F1D8A266}">
      <dgm:prSet/>
      <dgm:spPr/>
      <dgm:t>
        <a:bodyPr/>
        <a:lstStyle/>
        <a:p>
          <a:endParaRPr lang="en-US"/>
        </a:p>
      </dgm:t>
    </dgm:pt>
    <dgm:pt modelId="{5FC2E235-3C05-4290-85AC-E1CE51E36288}" type="sibTrans" cxnId="{350B4B9A-356F-4C58-B892-7DD0F1D8A266}">
      <dgm:prSet/>
      <dgm:spPr/>
      <dgm:t>
        <a:bodyPr/>
        <a:lstStyle/>
        <a:p>
          <a:endParaRPr lang="en-US"/>
        </a:p>
      </dgm:t>
    </dgm:pt>
    <dgm:pt modelId="{3C04FDC3-0FF7-4C0C-8BA4-4A886F49119B}">
      <dgm:prSet/>
      <dgm:spPr/>
      <dgm:t>
        <a:bodyPr/>
        <a:lstStyle/>
        <a:p>
          <a:r>
            <a:rPr lang="en-GB" dirty="0" err="1"/>
            <a:t>ultrasonogrāfijas</a:t>
          </a:r>
          <a:r>
            <a:rPr lang="en-GB" dirty="0"/>
            <a:t> </a:t>
          </a:r>
          <a:r>
            <a:rPr lang="en-GB" dirty="0" err="1"/>
            <a:t>principi</a:t>
          </a:r>
          <a:r>
            <a:rPr lang="en-GB" dirty="0"/>
            <a:t> NLG </a:t>
          </a:r>
          <a:r>
            <a:rPr lang="en-GB" dirty="0" err="1"/>
            <a:t>gadījumā</a:t>
          </a:r>
          <a:r>
            <a:rPr lang="en-GB" dirty="0"/>
            <a:t>;</a:t>
          </a:r>
          <a:endParaRPr lang="en-US" dirty="0"/>
        </a:p>
      </dgm:t>
    </dgm:pt>
    <dgm:pt modelId="{050FA8B7-A4EE-47C5-BAA9-AD95B5402A35}" type="parTrans" cxnId="{5A34D524-C6E2-4C1A-8998-7FDCD8F1BC6E}">
      <dgm:prSet/>
      <dgm:spPr/>
      <dgm:t>
        <a:bodyPr/>
        <a:lstStyle/>
        <a:p>
          <a:endParaRPr lang="en-US"/>
        </a:p>
      </dgm:t>
    </dgm:pt>
    <dgm:pt modelId="{E2DFA3FC-2BA1-44C3-915B-391E6C9204F8}" type="sibTrans" cxnId="{5A34D524-C6E2-4C1A-8998-7FDCD8F1BC6E}">
      <dgm:prSet/>
      <dgm:spPr/>
      <dgm:t>
        <a:bodyPr/>
        <a:lstStyle/>
        <a:p>
          <a:endParaRPr lang="en-US"/>
        </a:p>
      </dgm:t>
    </dgm:pt>
    <dgm:pt modelId="{76603A9C-AD2A-4DEF-AAD9-295CCDF98F8D}">
      <dgm:prSet/>
      <dgm:spPr/>
      <dgm:t>
        <a:bodyPr/>
        <a:lstStyle/>
        <a:p>
          <a:r>
            <a:rPr lang="en-GB" dirty="0" err="1"/>
            <a:t>kādi</a:t>
          </a:r>
          <a:r>
            <a:rPr lang="en-GB" dirty="0"/>
            <a:t> </a:t>
          </a:r>
          <a:r>
            <a:rPr lang="en-GB" dirty="0" err="1"/>
            <a:t>ir</a:t>
          </a:r>
          <a:r>
            <a:rPr lang="en-GB" dirty="0"/>
            <a:t> </a:t>
          </a:r>
          <a:r>
            <a:rPr lang="en-GB" dirty="0" err="1"/>
            <a:t>pieejamie</a:t>
          </a:r>
          <a:r>
            <a:rPr lang="en-GB" dirty="0"/>
            <a:t> </a:t>
          </a:r>
          <a:r>
            <a:rPr lang="en-GB" dirty="0" err="1"/>
            <a:t>marķieri</a:t>
          </a:r>
          <a:r>
            <a:rPr lang="en-GB" dirty="0"/>
            <a:t> un </a:t>
          </a:r>
          <a:r>
            <a:rPr lang="en-GB" dirty="0" err="1"/>
            <a:t>instrumenti</a:t>
          </a:r>
          <a:r>
            <a:rPr lang="en-GB" dirty="0"/>
            <a:t>, </a:t>
          </a:r>
          <a:r>
            <a:rPr lang="en-GB" dirty="0" err="1"/>
            <a:t>lai</a:t>
          </a:r>
          <a:r>
            <a:rPr lang="en-GB" dirty="0"/>
            <a:t> </a:t>
          </a:r>
          <a:r>
            <a:rPr lang="en-GB" dirty="0" err="1"/>
            <a:t>prognozētu</a:t>
          </a:r>
          <a:r>
            <a:rPr lang="en-GB" dirty="0"/>
            <a:t> </a:t>
          </a:r>
          <a:r>
            <a:rPr lang="en-GB" dirty="0" err="1"/>
            <a:t>grūtniecības</a:t>
          </a:r>
          <a:r>
            <a:rPr lang="en-GB" dirty="0"/>
            <a:t> </a:t>
          </a:r>
          <a:r>
            <a:rPr lang="en-GB" dirty="0" err="1"/>
            <a:t>attīstību</a:t>
          </a:r>
          <a:r>
            <a:rPr lang="en-GB" dirty="0"/>
            <a:t>;</a:t>
          </a:r>
          <a:endParaRPr lang="en-US" dirty="0"/>
        </a:p>
      </dgm:t>
    </dgm:pt>
    <dgm:pt modelId="{5144DA67-3E04-4460-8D88-CE3F09E89BE7}" type="parTrans" cxnId="{4EFFBFD6-3CD4-4BE9-BCE9-00116FFEC59C}">
      <dgm:prSet/>
      <dgm:spPr/>
      <dgm:t>
        <a:bodyPr/>
        <a:lstStyle/>
        <a:p>
          <a:endParaRPr lang="en-US"/>
        </a:p>
      </dgm:t>
    </dgm:pt>
    <dgm:pt modelId="{D8C2417A-10BB-4CDD-9CA2-12B9F8044197}" type="sibTrans" cxnId="{4EFFBFD6-3CD4-4BE9-BCE9-00116FFEC59C}">
      <dgm:prSet/>
      <dgm:spPr/>
      <dgm:t>
        <a:bodyPr/>
        <a:lstStyle/>
        <a:p>
          <a:endParaRPr lang="en-US"/>
        </a:p>
      </dgm:t>
    </dgm:pt>
    <dgm:pt modelId="{49578406-4321-4D5E-9D23-898F990C9976}">
      <dgm:prSet/>
      <dgm:spPr/>
      <dgm:t>
        <a:bodyPr/>
        <a:lstStyle/>
        <a:p>
          <a:r>
            <a:rPr lang="en-GB"/>
            <a:t>vai ir pieejami algoritmi pacienšu aprūpei NLG gadījumā.</a:t>
          </a:r>
          <a:endParaRPr lang="en-US"/>
        </a:p>
      </dgm:t>
    </dgm:pt>
    <dgm:pt modelId="{1D832B0E-AE79-4F5E-80D7-3F811C4195A2}" type="parTrans" cxnId="{328AF5A1-C4F1-4276-B755-8C9DE7249695}">
      <dgm:prSet/>
      <dgm:spPr/>
      <dgm:t>
        <a:bodyPr/>
        <a:lstStyle/>
        <a:p>
          <a:endParaRPr lang="en-US"/>
        </a:p>
      </dgm:t>
    </dgm:pt>
    <dgm:pt modelId="{ACCAC2AE-DBDC-4089-90FA-86D78FD4E306}" type="sibTrans" cxnId="{328AF5A1-C4F1-4276-B755-8C9DE7249695}">
      <dgm:prSet/>
      <dgm:spPr/>
      <dgm:t>
        <a:bodyPr/>
        <a:lstStyle/>
        <a:p>
          <a:endParaRPr lang="en-US"/>
        </a:p>
      </dgm:t>
    </dgm:pt>
    <dgm:pt modelId="{F4D323B3-2F69-4CB2-A8D8-836189982C64}" type="pres">
      <dgm:prSet presAssocID="{5BBB1443-9650-4F8A-825F-633777A48784}" presName="linear" presStyleCnt="0">
        <dgm:presLayoutVars>
          <dgm:animLvl val="lvl"/>
          <dgm:resizeHandles val="exact"/>
        </dgm:presLayoutVars>
      </dgm:prSet>
      <dgm:spPr/>
    </dgm:pt>
    <dgm:pt modelId="{8626D054-6122-4A77-B8EC-80E9D473A808}" type="pres">
      <dgm:prSet presAssocID="{D514CCC7-BDEE-42F0-B0E1-4E579E642D6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071C3CD-41CE-4189-972C-FD48EE29F96D}" type="pres">
      <dgm:prSet presAssocID="{5FC2E235-3C05-4290-85AC-E1CE51E36288}" presName="spacer" presStyleCnt="0"/>
      <dgm:spPr/>
    </dgm:pt>
    <dgm:pt modelId="{5FB0296E-6580-40B9-9B56-D27D2C0313C0}" type="pres">
      <dgm:prSet presAssocID="{3C04FDC3-0FF7-4C0C-8BA4-4A886F49119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6EBAB2A-6631-4AC1-8248-890E30626EC3}" type="pres">
      <dgm:prSet presAssocID="{E2DFA3FC-2BA1-44C3-915B-391E6C9204F8}" presName="spacer" presStyleCnt="0"/>
      <dgm:spPr/>
    </dgm:pt>
    <dgm:pt modelId="{BF592A38-8594-459B-843E-A13EBBF16D47}" type="pres">
      <dgm:prSet presAssocID="{76603A9C-AD2A-4DEF-AAD9-295CCDF98F8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B06A54C-F967-4635-B6D1-BF961B6B2548}" type="pres">
      <dgm:prSet presAssocID="{D8C2417A-10BB-4CDD-9CA2-12B9F8044197}" presName="spacer" presStyleCnt="0"/>
      <dgm:spPr/>
    </dgm:pt>
    <dgm:pt modelId="{9AEF326C-AB68-4EDD-82A8-4A8298D0A163}" type="pres">
      <dgm:prSet presAssocID="{49578406-4321-4D5E-9D23-898F990C997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A34D524-C6E2-4C1A-8998-7FDCD8F1BC6E}" srcId="{5BBB1443-9650-4F8A-825F-633777A48784}" destId="{3C04FDC3-0FF7-4C0C-8BA4-4A886F49119B}" srcOrd="1" destOrd="0" parTransId="{050FA8B7-A4EE-47C5-BAA9-AD95B5402A35}" sibTransId="{E2DFA3FC-2BA1-44C3-915B-391E6C9204F8}"/>
    <dgm:cxn modelId="{350B4B9A-356F-4C58-B892-7DD0F1D8A266}" srcId="{5BBB1443-9650-4F8A-825F-633777A48784}" destId="{D514CCC7-BDEE-42F0-B0E1-4E579E642D69}" srcOrd="0" destOrd="0" parTransId="{7B259469-EC6A-41E2-A3AD-7014C65F5418}" sibTransId="{5FC2E235-3C05-4290-85AC-E1CE51E36288}"/>
    <dgm:cxn modelId="{A1E3A79B-C7A0-4BAF-8573-0C00A4A9AECD}" type="presOf" srcId="{49578406-4321-4D5E-9D23-898F990C9976}" destId="{9AEF326C-AB68-4EDD-82A8-4A8298D0A163}" srcOrd="0" destOrd="0" presId="urn:microsoft.com/office/officeart/2005/8/layout/vList2"/>
    <dgm:cxn modelId="{7E55A3A1-B0F4-4831-9848-0227AB32437F}" type="presOf" srcId="{5BBB1443-9650-4F8A-825F-633777A48784}" destId="{F4D323B3-2F69-4CB2-A8D8-836189982C64}" srcOrd="0" destOrd="0" presId="urn:microsoft.com/office/officeart/2005/8/layout/vList2"/>
    <dgm:cxn modelId="{328AF5A1-C4F1-4276-B755-8C9DE7249695}" srcId="{5BBB1443-9650-4F8A-825F-633777A48784}" destId="{49578406-4321-4D5E-9D23-898F990C9976}" srcOrd="3" destOrd="0" parTransId="{1D832B0E-AE79-4F5E-80D7-3F811C4195A2}" sibTransId="{ACCAC2AE-DBDC-4089-90FA-86D78FD4E306}"/>
    <dgm:cxn modelId="{DEF7EAA5-F8D5-49A9-9739-E90A0A11235A}" type="presOf" srcId="{3C04FDC3-0FF7-4C0C-8BA4-4A886F49119B}" destId="{5FB0296E-6580-40B9-9B56-D27D2C0313C0}" srcOrd="0" destOrd="0" presId="urn:microsoft.com/office/officeart/2005/8/layout/vList2"/>
    <dgm:cxn modelId="{4EFFBFD6-3CD4-4BE9-BCE9-00116FFEC59C}" srcId="{5BBB1443-9650-4F8A-825F-633777A48784}" destId="{76603A9C-AD2A-4DEF-AAD9-295CCDF98F8D}" srcOrd="2" destOrd="0" parTransId="{5144DA67-3E04-4460-8D88-CE3F09E89BE7}" sibTransId="{D8C2417A-10BB-4CDD-9CA2-12B9F8044197}"/>
    <dgm:cxn modelId="{101B8BDD-78A5-4FE2-B7AD-D11FD38245E7}" type="presOf" srcId="{76603A9C-AD2A-4DEF-AAD9-295CCDF98F8D}" destId="{BF592A38-8594-459B-843E-A13EBBF16D47}" srcOrd="0" destOrd="0" presId="urn:microsoft.com/office/officeart/2005/8/layout/vList2"/>
    <dgm:cxn modelId="{3FCBDFF7-5C1F-4E5E-B397-53D962B1AD8D}" type="presOf" srcId="{D514CCC7-BDEE-42F0-B0E1-4E579E642D69}" destId="{8626D054-6122-4A77-B8EC-80E9D473A808}" srcOrd="0" destOrd="0" presId="urn:microsoft.com/office/officeart/2005/8/layout/vList2"/>
    <dgm:cxn modelId="{EC3EA24D-1BD5-4C7C-96A1-FF6847C6294F}" type="presParOf" srcId="{F4D323B3-2F69-4CB2-A8D8-836189982C64}" destId="{8626D054-6122-4A77-B8EC-80E9D473A808}" srcOrd="0" destOrd="0" presId="urn:microsoft.com/office/officeart/2005/8/layout/vList2"/>
    <dgm:cxn modelId="{28F1CF88-1068-40DA-825D-6432EE3E315E}" type="presParOf" srcId="{F4D323B3-2F69-4CB2-A8D8-836189982C64}" destId="{0071C3CD-41CE-4189-972C-FD48EE29F96D}" srcOrd="1" destOrd="0" presId="urn:microsoft.com/office/officeart/2005/8/layout/vList2"/>
    <dgm:cxn modelId="{59BEB83F-BA4D-4FBD-9717-D074868096C2}" type="presParOf" srcId="{F4D323B3-2F69-4CB2-A8D8-836189982C64}" destId="{5FB0296E-6580-40B9-9B56-D27D2C0313C0}" srcOrd="2" destOrd="0" presId="urn:microsoft.com/office/officeart/2005/8/layout/vList2"/>
    <dgm:cxn modelId="{693CBD8D-1EAE-407F-9004-240DBCF360AD}" type="presParOf" srcId="{F4D323B3-2F69-4CB2-A8D8-836189982C64}" destId="{16EBAB2A-6631-4AC1-8248-890E30626EC3}" srcOrd="3" destOrd="0" presId="urn:microsoft.com/office/officeart/2005/8/layout/vList2"/>
    <dgm:cxn modelId="{021707C5-2883-4301-89B9-C9ECEF30DE98}" type="presParOf" srcId="{F4D323B3-2F69-4CB2-A8D8-836189982C64}" destId="{BF592A38-8594-459B-843E-A13EBBF16D47}" srcOrd="4" destOrd="0" presId="urn:microsoft.com/office/officeart/2005/8/layout/vList2"/>
    <dgm:cxn modelId="{F7383A7A-E167-4D28-91CC-563E78389801}" type="presParOf" srcId="{F4D323B3-2F69-4CB2-A8D8-836189982C64}" destId="{5B06A54C-F967-4635-B6D1-BF961B6B2548}" srcOrd="5" destOrd="0" presId="urn:microsoft.com/office/officeart/2005/8/layout/vList2"/>
    <dgm:cxn modelId="{8F269220-8789-44B6-A95E-769D1F6F6EA8}" type="presParOf" srcId="{F4D323B3-2F69-4CB2-A8D8-836189982C64}" destId="{9AEF326C-AB68-4EDD-82A8-4A8298D0A16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335EFF-F751-4414-BC13-9FF4F1452ED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8FEA676-3EA1-42EA-A8A6-A23555881878}">
      <dgm:prSet phldrT="[Teksts]" custT="1"/>
      <dgm:spPr/>
      <dgm:t>
        <a:bodyPr/>
        <a:lstStyle/>
        <a:p>
          <a:r>
            <a:rPr lang="en-GB" sz="2000" b="0" dirty="0" err="1"/>
            <a:t>Nezināmas</a:t>
          </a:r>
          <a:r>
            <a:rPr lang="en-GB" sz="2000" b="0" dirty="0"/>
            <a:t> </a:t>
          </a:r>
          <a:r>
            <a:rPr lang="en-GB" sz="2000" b="0" dirty="0" err="1"/>
            <a:t>lokalizācijas</a:t>
          </a:r>
          <a:r>
            <a:rPr lang="en-GB" sz="2000" b="0" dirty="0"/>
            <a:t> </a:t>
          </a:r>
          <a:r>
            <a:rPr lang="en-GB" sz="2000" b="0" dirty="0" err="1"/>
            <a:t>grūtniecība</a:t>
          </a:r>
          <a:r>
            <a:rPr lang="en-GB" sz="2000" b="0" dirty="0"/>
            <a:t> (NLG)</a:t>
          </a:r>
        </a:p>
      </dgm:t>
    </dgm:pt>
    <dgm:pt modelId="{D952B2AC-8B56-493B-B19D-58FAEDD2E43D}" type="parTrans" cxnId="{4800FE04-3CBC-436E-99FE-22AF09EA46E0}">
      <dgm:prSet/>
      <dgm:spPr/>
      <dgm:t>
        <a:bodyPr/>
        <a:lstStyle/>
        <a:p>
          <a:endParaRPr lang="en-GB" b="0"/>
        </a:p>
      </dgm:t>
    </dgm:pt>
    <dgm:pt modelId="{1A49A527-EB2C-4CAB-AD41-F7C61B2BA973}" type="sibTrans" cxnId="{4800FE04-3CBC-436E-99FE-22AF09EA46E0}">
      <dgm:prSet/>
      <dgm:spPr/>
      <dgm:t>
        <a:bodyPr/>
        <a:lstStyle/>
        <a:p>
          <a:endParaRPr lang="en-GB" b="0"/>
        </a:p>
      </dgm:t>
    </dgm:pt>
    <dgm:pt modelId="{7A0D9CFD-85EB-44BB-B0A8-D9AEAABC65BF}">
      <dgm:prSet phldrT="[Teksts]"/>
      <dgm:spPr/>
      <dgm:t>
        <a:bodyPr/>
        <a:lstStyle/>
        <a:p>
          <a:r>
            <a:rPr lang="en-GB" b="0" dirty="0" err="1"/>
            <a:t>Intrauterīna</a:t>
          </a:r>
          <a:r>
            <a:rPr lang="en-GB" b="0" dirty="0"/>
            <a:t> </a:t>
          </a:r>
          <a:r>
            <a:rPr lang="en-GB" b="0" dirty="0" err="1"/>
            <a:t>grūtniecība</a:t>
          </a:r>
          <a:endParaRPr lang="en-GB" b="0" dirty="0"/>
        </a:p>
      </dgm:t>
    </dgm:pt>
    <dgm:pt modelId="{98F3C13A-5A0C-4BE2-BE44-A6A95C5018B9}" type="parTrans" cxnId="{EA5ED14C-D4A8-457E-B061-1D0F65B815B0}">
      <dgm:prSet/>
      <dgm:spPr/>
      <dgm:t>
        <a:bodyPr/>
        <a:lstStyle/>
        <a:p>
          <a:endParaRPr lang="en-GB" b="0"/>
        </a:p>
      </dgm:t>
    </dgm:pt>
    <dgm:pt modelId="{97D2E401-BC07-471F-BA92-F348CAFA505E}" type="sibTrans" cxnId="{EA5ED14C-D4A8-457E-B061-1D0F65B815B0}">
      <dgm:prSet/>
      <dgm:spPr/>
      <dgm:t>
        <a:bodyPr/>
        <a:lstStyle/>
        <a:p>
          <a:endParaRPr lang="en-GB" b="0"/>
        </a:p>
      </dgm:t>
    </dgm:pt>
    <dgm:pt modelId="{4B356C3E-EE88-4075-B308-C5259BE6F8A9}">
      <dgm:prSet phldrT="[Teksts]"/>
      <dgm:spPr/>
      <dgm:t>
        <a:bodyPr/>
        <a:lstStyle/>
        <a:p>
          <a:r>
            <a:rPr lang="en-GB" b="0" dirty="0" err="1"/>
            <a:t>Ektopiska</a:t>
          </a:r>
          <a:r>
            <a:rPr lang="en-GB" b="0" dirty="0"/>
            <a:t> </a:t>
          </a:r>
          <a:r>
            <a:rPr lang="en-GB" b="0" dirty="0" err="1"/>
            <a:t>grūtniecība</a:t>
          </a:r>
          <a:endParaRPr lang="en-GB" b="0" dirty="0"/>
        </a:p>
      </dgm:t>
    </dgm:pt>
    <dgm:pt modelId="{2DB6ECEF-3292-4C6C-9B66-4FD11CE484C0}" type="parTrans" cxnId="{D57669E3-36CA-4EA9-A124-9BBF75F8FB90}">
      <dgm:prSet/>
      <dgm:spPr/>
      <dgm:t>
        <a:bodyPr/>
        <a:lstStyle/>
        <a:p>
          <a:endParaRPr lang="en-GB" b="0"/>
        </a:p>
      </dgm:t>
    </dgm:pt>
    <dgm:pt modelId="{BC9CF26F-0E8B-4482-A446-2FCFF97AF712}" type="sibTrans" cxnId="{D57669E3-36CA-4EA9-A124-9BBF75F8FB90}">
      <dgm:prSet/>
      <dgm:spPr/>
      <dgm:t>
        <a:bodyPr/>
        <a:lstStyle/>
        <a:p>
          <a:endParaRPr lang="en-GB" b="0"/>
        </a:p>
      </dgm:t>
    </dgm:pt>
    <dgm:pt modelId="{552BEE55-9E07-4EC7-9D85-98A6E674B9F3}">
      <dgm:prSet phldrT="[Teksts]"/>
      <dgm:spPr/>
      <dgm:t>
        <a:bodyPr/>
        <a:lstStyle/>
        <a:p>
          <a:r>
            <a:rPr lang="en-GB" b="0" dirty="0"/>
            <a:t>NLG</a:t>
          </a:r>
        </a:p>
      </dgm:t>
    </dgm:pt>
    <dgm:pt modelId="{9F6EE248-5CFA-4829-8CB3-1D46402D5F62}" type="parTrans" cxnId="{074101D6-1221-48D3-A6A0-DD391DD7D20D}">
      <dgm:prSet/>
      <dgm:spPr/>
      <dgm:t>
        <a:bodyPr/>
        <a:lstStyle/>
        <a:p>
          <a:endParaRPr lang="en-GB" b="0"/>
        </a:p>
      </dgm:t>
    </dgm:pt>
    <dgm:pt modelId="{4A316AEF-7149-42EA-AFA4-78E724457E1C}" type="sibTrans" cxnId="{074101D6-1221-48D3-A6A0-DD391DD7D20D}">
      <dgm:prSet/>
      <dgm:spPr/>
      <dgm:t>
        <a:bodyPr/>
        <a:lstStyle/>
        <a:p>
          <a:endParaRPr lang="en-GB" b="0"/>
        </a:p>
      </dgm:t>
    </dgm:pt>
    <dgm:pt modelId="{8DE83413-4542-4B06-801F-444B13F98B0B}">
      <dgm:prSet/>
      <dgm:spPr/>
      <dgm:t>
        <a:bodyPr/>
        <a:lstStyle/>
        <a:p>
          <a:r>
            <a:rPr lang="en-GB" b="0" dirty="0" err="1"/>
            <a:t>Spontāni</a:t>
          </a:r>
          <a:r>
            <a:rPr lang="en-GB" b="0" dirty="0"/>
            <a:t> </a:t>
          </a:r>
          <a:r>
            <a:rPr lang="en-GB" b="0" dirty="0" err="1"/>
            <a:t>regresējoša</a:t>
          </a:r>
          <a:r>
            <a:rPr lang="en-GB" b="0" dirty="0"/>
            <a:t> NLG</a:t>
          </a:r>
        </a:p>
      </dgm:t>
    </dgm:pt>
    <dgm:pt modelId="{905F7E7C-3662-408A-892A-0675FA9344B6}" type="parTrans" cxnId="{EB3C1992-5ED6-44F4-891A-CD90356FAEFB}">
      <dgm:prSet/>
      <dgm:spPr/>
      <dgm:t>
        <a:bodyPr/>
        <a:lstStyle/>
        <a:p>
          <a:endParaRPr lang="en-GB" b="0"/>
        </a:p>
      </dgm:t>
    </dgm:pt>
    <dgm:pt modelId="{357438C0-9C94-4D1C-AD40-41BCF625831A}" type="sibTrans" cxnId="{EB3C1992-5ED6-44F4-891A-CD90356FAEFB}">
      <dgm:prSet/>
      <dgm:spPr/>
      <dgm:t>
        <a:bodyPr/>
        <a:lstStyle/>
        <a:p>
          <a:endParaRPr lang="en-GB" b="0"/>
        </a:p>
      </dgm:t>
    </dgm:pt>
    <dgm:pt modelId="{9AAF0D2D-DBC5-4125-A108-7D35DDBF3B45}">
      <dgm:prSet/>
      <dgm:spPr/>
      <dgm:t>
        <a:bodyPr/>
        <a:lstStyle/>
        <a:p>
          <a:r>
            <a:rPr lang="en-GB" b="0" dirty="0" err="1"/>
            <a:t>Persistējoša</a:t>
          </a:r>
          <a:r>
            <a:rPr lang="en-GB" b="0" dirty="0"/>
            <a:t> NLG</a:t>
          </a:r>
        </a:p>
      </dgm:t>
    </dgm:pt>
    <dgm:pt modelId="{4FC8DB9C-3D5B-4D75-BECE-A918D1EE9D07}" type="parTrans" cxnId="{E1CF011A-C66C-4192-AD88-7EF488844A47}">
      <dgm:prSet/>
      <dgm:spPr/>
      <dgm:t>
        <a:bodyPr/>
        <a:lstStyle/>
        <a:p>
          <a:endParaRPr lang="en-GB" b="0"/>
        </a:p>
      </dgm:t>
    </dgm:pt>
    <dgm:pt modelId="{58371557-CF30-4150-A447-21D0A3EA1AE4}" type="sibTrans" cxnId="{E1CF011A-C66C-4192-AD88-7EF488844A47}">
      <dgm:prSet/>
      <dgm:spPr/>
      <dgm:t>
        <a:bodyPr/>
        <a:lstStyle/>
        <a:p>
          <a:endParaRPr lang="en-GB" b="0"/>
        </a:p>
      </dgm:t>
    </dgm:pt>
    <dgm:pt modelId="{32C25472-442A-46C2-BA74-9B3EC8B082F8}" type="pres">
      <dgm:prSet presAssocID="{96335EFF-F751-4414-BC13-9FF4F1452ED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D6E0CA1-E6B7-4835-83F3-DE775C6C33EC}" type="pres">
      <dgm:prSet presAssocID="{E8FEA676-3EA1-42EA-A8A6-A23555881878}" presName="hierRoot1" presStyleCnt="0">
        <dgm:presLayoutVars>
          <dgm:hierBranch val="init"/>
        </dgm:presLayoutVars>
      </dgm:prSet>
      <dgm:spPr/>
    </dgm:pt>
    <dgm:pt modelId="{BFA3AABC-C7E0-48B7-A939-4295275FEC27}" type="pres">
      <dgm:prSet presAssocID="{E8FEA676-3EA1-42EA-A8A6-A23555881878}" presName="rootComposite1" presStyleCnt="0"/>
      <dgm:spPr/>
    </dgm:pt>
    <dgm:pt modelId="{7A435A68-B143-4027-A5B4-926C94809EF1}" type="pres">
      <dgm:prSet presAssocID="{E8FEA676-3EA1-42EA-A8A6-A23555881878}" presName="rootText1" presStyleLbl="node0" presStyleIdx="0" presStyleCnt="1">
        <dgm:presLayoutVars>
          <dgm:chPref val="3"/>
        </dgm:presLayoutVars>
      </dgm:prSet>
      <dgm:spPr/>
    </dgm:pt>
    <dgm:pt modelId="{545E8AAA-4A0F-4DE9-A7F8-BC7C27BE1385}" type="pres">
      <dgm:prSet presAssocID="{E8FEA676-3EA1-42EA-A8A6-A23555881878}" presName="rootConnector1" presStyleLbl="node1" presStyleIdx="0" presStyleCnt="0"/>
      <dgm:spPr/>
    </dgm:pt>
    <dgm:pt modelId="{34DBA3FC-A66D-43D4-BA04-DB7C1F539B73}" type="pres">
      <dgm:prSet presAssocID="{E8FEA676-3EA1-42EA-A8A6-A23555881878}" presName="hierChild2" presStyleCnt="0"/>
      <dgm:spPr/>
    </dgm:pt>
    <dgm:pt modelId="{9210AF9B-14C8-4D5D-AFDE-5DF422BEB6A2}" type="pres">
      <dgm:prSet presAssocID="{98F3C13A-5A0C-4BE2-BE44-A6A95C5018B9}" presName="Name37" presStyleLbl="parChTrans1D2" presStyleIdx="0" presStyleCnt="3"/>
      <dgm:spPr/>
    </dgm:pt>
    <dgm:pt modelId="{8B78693D-29F5-44D4-BBD4-1DE371E43FED}" type="pres">
      <dgm:prSet presAssocID="{7A0D9CFD-85EB-44BB-B0A8-D9AEAABC65BF}" presName="hierRoot2" presStyleCnt="0">
        <dgm:presLayoutVars>
          <dgm:hierBranch val="init"/>
        </dgm:presLayoutVars>
      </dgm:prSet>
      <dgm:spPr/>
    </dgm:pt>
    <dgm:pt modelId="{C2412AE4-F440-49D6-B064-16B95483E05A}" type="pres">
      <dgm:prSet presAssocID="{7A0D9CFD-85EB-44BB-B0A8-D9AEAABC65BF}" presName="rootComposite" presStyleCnt="0"/>
      <dgm:spPr/>
    </dgm:pt>
    <dgm:pt modelId="{568BC502-6C95-4B7E-8906-502F677CD925}" type="pres">
      <dgm:prSet presAssocID="{7A0D9CFD-85EB-44BB-B0A8-D9AEAABC65BF}" presName="rootText" presStyleLbl="node2" presStyleIdx="0" presStyleCnt="3">
        <dgm:presLayoutVars>
          <dgm:chPref val="3"/>
        </dgm:presLayoutVars>
      </dgm:prSet>
      <dgm:spPr/>
    </dgm:pt>
    <dgm:pt modelId="{B358407D-D993-4F38-83D9-EEF114E2D636}" type="pres">
      <dgm:prSet presAssocID="{7A0D9CFD-85EB-44BB-B0A8-D9AEAABC65BF}" presName="rootConnector" presStyleLbl="node2" presStyleIdx="0" presStyleCnt="3"/>
      <dgm:spPr/>
    </dgm:pt>
    <dgm:pt modelId="{1D80B72E-3433-41AD-88AE-F2864A64F081}" type="pres">
      <dgm:prSet presAssocID="{7A0D9CFD-85EB-44BB-B0A8-D9AEAABC65BF}" presName="hierChild4" presStyleCnt="0"/>
      <dgm:spPr/>
    </dgm:pt>
    <dgm:pt modelId="{389359FA-7C07-447D-A24B-E24F3BCE7AB7}" type="pres">
      <dgm:prSet presAssocID="{7A0D9CFD-85EB-44BB-B0A8-D9AEAABC65BF}" presName="hierChild5" presStyleCnt="0"/>
      <dgm:spPr/>
    </dgm:pt>
    <dgm:pt modelId="{0F8B2565-C3AE-4174-9CA4-3D199CACB0C3}" type="pres">
      <dgm:prSet presAssocID="{2DB6ECEF-3292-4C6C-9B66-4FD11CE484C0}" presName="Name37" presStyleLbl="parChTrans1D2" presStyleIdx="1" presStyleCnt="3"/>
      <dgm:spPr/>
    </dgm:pt>
    <dgm:pt modelId="{0C762B2F-1CFB-46E6-8D71-62A3C4A99444}" type="pres">
      <dgm:prSet presAssocID="{4B356C3E-EE88-4075-B308-C5259BE6F8A9}" presName="hierRoot2" presStyleCnt="0">
        <dgm:presLayoutVars>
          <dgm:hierBranch val="init"/>
        </dgm:presLayoutVars>
      </dgm:prSet>
      <dgm:spPr/>
    </dgm:pt>
    <dgm:pt modelId="{E90D50DE-85CB-4337-81EF-38CDE8293386}" type="pres">
      <dgm:prSet presAssocID="{4B356C3E-EE88-4075-B308-C5259BE6F8A9}" presName="rootComposite" presStyleCnt="0"/>
      <dgm:spPr/>
    </dgm:pt>
    <dgm:pt modelId="{0D5B5FBA-9AB1-48AE-98EE-3C5812967C17}" type="pres">
      <dgm:prSet presAssocID="{4B356C3E-EE88-4075-B308-C5259BE6F8A9}" presName="rootText" presStyleLbl="node2" presStyleIdx="1" presStyleCnt="3">
        <dgm:presLayoutVars>
          <dgm:chPref val="3"/>
        </dgm:presLayoutVars>
      </dgm:prSet>
      <dgm:spPr/>
    </dgm:pt>
    <dgm:pt modelId="{303F4B3E-C0D8-4CFD-BB96-567FD54CC126}" type="pres">
      <dgm:prSet presAssocID="{4B356C3E-EE88-4075-B308-C5259BE6F8A9}" presName="rootConnector" presStyleLbl="node2" presStyleIdx="1" presStyleCnt="3"/>
      <dgm:spPr/>
    </dgm:pt>
    <dgm:pt modelId="{7CED69CE-C9B6-4171-A1DE-2137C87858F9}" type="pres">
      <dgm:prSet presAssocID="{4B356C3E-EE88-4075-B308-C5259BE6F8A9}" presName="hierChild4" presStyleCnt="0"/>
      <dgm:spPr/>
    </dgm:pt>
    <dgm:pt modelId="{ED6F0757-DD49-43F1-9AC0-9402745B4882}" type="pres">
      <dgm:prSet presAssocID="{4B356C3E-EE88-4075-B308-C5259BE6F8A9}" presName="hierChild5" presStyleCnt="0"/>
      <dgm:spPr/>
    </dgm:pt>
    <dgm:pt modelId="{E8DD5CAD-8824-488C-9E1E-456A28F05B85}" type="pres">
      <dgm:prSet presAssocID="{9F6EE248-5CFA-4829-8CB3-1D46402D5F62}" presName="Name37" presStyleLbl="parChTrans1D2" presStyleIdx="2" presStyleCnt="3"/>
      <dgm:spPr/>
    </dgm:pt>
    <dgm:pt modelId="{593EA753-617D-4DC3-946D-DFA463DEFAC9}" type="pres">
      <dgm:prSet presAssocID="{552BEE55-9E07-4EC7-9D85-98A6E674B9F3}" presName="hierRoot2" presStyleCnt="0">
        <dgm:presLayoutVars>
          <dgm:hierBranch/>
        </dgm:presLayoutVars>
      </dgm:prSet>
      <dgm:spPr/>
    </dgm:pt>
    <dgm:pt modelId="{4DA81F80-9807-42F2-9060-BC16B97778ED}" type="pres">
      <dgm:prSet presAssocID="{552BEE55-9E07-4EC7-9D85-98A6E674B9F3}" presName="rootComposite" presStyleCnt="0"/>
      <dgm:spPr/>
    </dgm:pt>
    <dgm:pt modelId="{9442FEFF-7461-4D43-B416-D83B77639A02}" type="pres">
      <dgm:prSet presAssocID="{552BEE55-9E07-4EC7-9D85-98A6E674B9F3}" presName="rootText" presStyleLbl="node2" presStyleIdx="2" presStyleCnt="3">
        <dgm:presLayoutVars>
          <dgm:chPref val="3"/>
        </dgm:presLayoutVars>
      </dgm:prSet>
      <dgm:spPr/>
    </dgm:pt>
    <dgm:pt modelId="{0ABCD5CC-68B6-4627-AD9F-D0DB2359A60D}" type="pres">
      <dgm:prSet presAssocID="{552BEE55-9E07-4EC7-9D85-98A6E674B9F3}" presName="rootConnector" presStyleLbl="node2" presStyleIdx="2" presStyleCnt="3"/>
      <dgm:spPr/>
    </dgm:pt>
    <dgm:pt modelId="{C509C17A-7A54-45D0-9349-F21175C13159}" type="pres">
      <dgm:prSet presAssocID="{552BEE55-9E07-4EC7-9D85-98A6E674B9F3}" presName="hierChild4" presStyleCnt="0"/>
      <dgm:spPr/>
    </dgm:pt>
    <dgm:pt modelId="{C15E4994-ABC1-47B3-8614-4256EFF2FF60}" type="pres">
      <dgm:prSet presAssocID="{905F7E7C-3662-408A-892A-0675FA9344B6}" presName="Name35" presStyleLbl="parChTrans1D3" presStyleIdx="0" presStyleCnt="2"/>
      <dgm:spPr/>
    </dgm:pt>
    <dgm:pt modelId="{A58B4156-EC75-46FB-A027-A0B6A481002B}" type="pres">
      <dgm:prSet presAssocID="{8DE83413-4542-4B06-801F-444B13F98B0B}" presName="hierRoot2" presStyleCnt="0">
        <dgm:presLayoutVars>
          <dgm:hierBranch val="init"/>
        </dgm:presLayoutVars>
      </dgm:prSet>
      <dgm:spPr/>
    </dgm:pt>
    <dgm:pt modelId="{8DE03754-1D3B-4FFB-AD43-A5744CF2A2E5}" type="pres">
      <dgm:prSet presAssocID="{8DE83413-4542-4B06-801F-444B13F98B0B}" presName="rootComposite" presStyleCnt="0"/>
      <dgm:spPr/>
    </dgm:pt>
    <dgm:pt modelId="{45CB8356-B56D-455C-8386-1A570FD04FDD}" type="pres">
      <dgm:prSet presAssocID="{8DE83413-4542-4B06-801F-444B13F98B0B}" presName="rootText" presStyleLbl="node3" presStyleIdx="0" presStyleCnt="2">
        <dgm:presLayoutVars>
          <dgm:chPref val="3"/>
        </dgm:presLayoutVars>
      </dgm:prSet>
      <dgm:spPr/>
    </dgm:pt>
    <dgm:pt modelId="{5B111075-DC31-4F8C-B391-0471EA43D5D1}" type="pres">
      <dgm:prSet presAssocID="{8DE83413-4542-4B06-801F-444B13F98B0B}" presName="rootConnector" presStyleLbl="node3" presStyleIdx="0" presStyleCnt="2"/>
      <dgm:spPr/>
    </dgm:pt>
    <dgm:pt modelId="{6F6D6AF8-0247-4A70-AD60-7A88DB289A5B}" type="pres">
      <dgm:prSet presAssocID="{8DE83413-4542-4B06-801F-444B13F98B0B}" presName="hierChild4" presStyleCnt="0"/>
      <dgm:spPr/>
    </dgm:pt>
    <dgm:pt modelId="{3AA1A76D-F562-4B45-8FA9-A7204760850B}" type="pres">
      <dgm:prSet presAssocID="{8DE83413-4542-4B06-801F-444B13F98B0B}" presName="hierChild5" presStyleCnt="0"/>
      <dgm:spPr/>
    </dgm:pt>
    <dgm:pt modelId="{7B5387FF-889A-46EA-9735-C7BA77330E01}" type="pres">
      <dgm:prSet presAssocID="{4FC8DB9C-3D5B-4D75-BECE-A918D1EE9D07}" presName="Name35" presStyleLbl="parChTrans1D3" presStyleIdx="1" presStyleCnt="2"/>
      <dgm:spPr/>
    </dgm:pt>
    <dgm:pt modelId="{15D1B07C-0CB8-484E-9D6A-DBD95B50040F}" type="pres">
      <dgm:prSet presAssocID="{9AAF0D2D-DBC5-4125-A108-7D35DDBF3B45}" presName="hierRoot2" presStyleCnt="0">
        <dgm:presLayoutVars>
          <dgm:hierBranch/>
        </dgm:presLayoutVars>
      </dgm:prSet>
      <dgm:spPr/>
    </dgm:pt>
    <dgm:pt modelId="{7FEE5BA6-ECEB-40E5-9CD0-1730860DD21A}" type="pres">
      <dgm:prSet presAssocID="{9AAF0D2D-DBC5-4125-A108-7D35DDBF3B45}" presName="rootComposite" presStyleCnt="0"/>
      <dgm:spPr/>
    </dgm:pt>
    <dgm:pt modelId="{8DFEF8A8-FD35-4CAF-A0C7-27A94893A76A}" type="pres">
      <dgm:prSet presAssocID="{9AAF0D2D-DBC5-4125-A108-7D35DDBF3B45}" presName="rootText" presStyleLbl="node3" presStyleIdx="1" presStyleCnt="2">
        <dgm:presLayoutVars>
          <dgm:chPref val="3"/>
        </dgm:presLayoutVars>
      </dgm:prSet>
      <dgm:spPr/>
    </dgm:pt>
    <dgm:pt modelId="{C9543AAC-8405-4761-8861-68736D455823}" type="pres">
      <dgm:prSet presAssocID="{9AAF0D2D-DBC5-4125-A108-7D35DDBF3B45}" presName="rootConnector" presStyleLbl="node3" presStyleIdx="1" presStyleCnt="2"/>
      <dgm:spPr/>
    </dgm:pt>
    <dgm:pt modelId="{3232404C-C916-475F-9A37-7FE359C8E345}" type="pres">
      <dgm:prSet presAssocID="{9AAF0D2D-DBC5-4125-A108-7D35DDBF3B45}" presName="hierChild4" presStyleCnt="0"/>
      <dgm:spPr/>
    </dgm:pt>
    <dgm:pt modelId="{B54D9A5B-3AC3-48C3-962B-44EC1EB01227}" type="pres">
      <dgm:prSet presAssocID="{9AAF0D2D-DBC5-4125-A108-7D35DDBF3B45}" presName="hierChild5" presStyleCnt="0"/>
      <dgm:spPr/>
    </dgm:pt>
    <dgm:pt modelId="{7BCB7192-47C1-4900-9B92-C51029D95191}" type="pres">
      <dgm:prSet presAssocID="{552BEE55-9E07-4EC7-9D85-98A6E674B9F3}" presName="hierChild5" presStyleCnt="0"/>
      <dgm:spPr/>
    </dgm:pt>
    <dgm:pt modelId="{CBEAFB08-4AEA-415F-879D-76976A4C4B47}" type="pres">
      <dgm:prSet presAssocID="{E8FEA676-3EA1-42EA-A8A6-A23555881878}" presName="hierChild3" presStyleCnt="0"/>
      <dgm:spPr/>
    </dgm:pt>
  </dgm:ptLst>
  <dgm:cxnLst>
    <dgm:cxn modelId="{4800FE04-3CBC-436E-99FE-22AF09EA46E0}" srcId="{96335EFF-F751-4414-BC13-9FF4F1452ED0}" destId="{E8FEA676-3EA1-42EA-A8A6-A23555881878}" srcOrd="0" destOrd="0" parTransId="{D952B2AC-8B56-493B-B19D-58FAEDD2E43D}" sibTransId="{1A49A527-EB2C-4CAB-AD41-F7C61B2BA973}"/>
    <dgm:cxn modelId="{448E3F14-0D97-4EAC-8B22-8568E7009761}" type="presOf" srcId="{98F3C13A-5A0C-4BE2-BE44-A6A95C5018B9}" destId="{9210AF9B-14C8-4D5D-AFDE-5DF422BEB6A2}" srcOrd="0" destOrd="0" presId="urn:microsoft.com/office/officeart/2005/8/layout/orgChart1"/>
    <dgm:cxn modelId="{61FDD916-CCD4-46BD-9865-D0B90FF169CB}" type="presOf" srcId="{4B356C3E-EE88-4075-B308-C5259BE6F8A9}" destId="{303F4B3E-C0D8-4CFD-BB96-567FD54CC126}" srcOrd="1" destOrd="0" presId="urn:microsoft.com/office/officeart/2005/8/layout/orgChart1"/>
    <dgm:cxn modelId="{E1CF011A-C66C-4192-AD88-7EF488844A47}" srcId="{552BEE55-9E07-4EC7-9D85-98A6E674B9F3}" destId="{9AAF0D2D-DBC5-4125-A108-7D35DDBF3B45}" srcOrd="1" destOrd="0" parTransId="{4FC8DB9C-3D5B-4D75-BECE-A918D1EE9D07}" sibTransId="{58371557-CF30-4150-A447-21D0A3EA1AE4}"/>
    <dgm:cxn modelId="{111D9522-AF39-4D58-A56D-9AA0C369DB12}" type="presOf" srcId="{9AAF0D2D-DBC5-4125-A108-7D35DDBF3B45}" destId="{8DFEF8A8-FD35-4CAF-A0C7-27A94893A76A}" srcOrd="0" destOrd="0" presId="urn:microsoft.com/office/officeart/2005/8/layout/orgChart1"/>
    <dgm:cxn modelId="{E63F462F-1AA2-4C71-9632-3A3535363D88}" type="presOf" srcId="{552BEE55-9E07-4EC7-9D85-98A6E674B9F3}" destId="{9442FEFF-7461-4D43-B416-D83B77639A02}" srcOrd="0" destOrd="0" presId="urn:microsoft.com/office/officeart/2005/8/layout/orgChart1"/>
    <dgm:cxn modelId="{4932A639-12FE-4B5B-A430-9E654566528E}" type="presOf" srcId="{E8FEA676-3EA1-42EA-A8A6-A23555881878}" destId="{545E8AAA-4A0F-4DE9-A7F8-BC7C27BE1385}" srcOrd="1" destOrd="0" presId="urn:microsoft.com/office/officeart/2005/8/layout/orgChart1"/>
    <dgm:cxn modelId="{58C1FC3D-224D-4AF2-A8C0-77E0EAFABC90}" type="presOf" srcId="{96335EFF-F751-4414-BC13-9FF4F1452ED0}" destId="{32C25472-442A-46C2-BA74-9B3EC8B082F8}" srcOrd="0" destOrd="0" presId="urn:microsoft.com/office/officeart/2005/8/layout/orgChart1"/>
    <dgm:cxn modelId="{EA5ED14C-D4A8-457E-B061-1D0F65B815B0}" srcId="{E8FEA676-3EA1-42EA-A8A6-A23555881878}" destId="{7A0D9CFD-85EB-44BB-B0A8-D9AEAABC65BF}" srcOrd="0" destOrd="0" parTransId="{98F3C13A-5A0C-4BE2-BE44-A6A95C5018B9}" sibTransId="{97D2E401-BC07-471F-BA92-F348CAFA505E}"/>
    <dgm:cxn modelId="{D264595E-A910-4F6B-9943-04C12065C1D0}" type="presOf" srcId="{8DE83413-4542-4B06-801F-444B13F98B0B}" destId="{5B111075-DC31-4F8C-B391-0471EA43D5D1}" srcOrd="1" destOrd="0" presId="urn:microsoft.com/office/officeart/2005/8/layout/orgChart1"/>
    <dgm:cxn modelId="{6EC22B70-0C2A-4C0C-A263-3FE9E72DBA3E}" type="presOf" srcId="{E8FEA676-3EA1-42EA-A8A6-A23555881878}" destId="{7A435A68-B143-4027-A5B4-926C94809EF1}" srcOrd="0" destOrd="0" presId="urn:microsoft.com/office/officeart/2005/8/layout/orgChart1"/>
    <dgm:cxn modelId="{47BF6171-91C5-4E74-A42D-DA3DD0C593F8}" type="presOf" srcId="{4B356C3E-EE88-4075-B308-C5259BE6F8A9}" destId="{0D5B5FBA-9AB1-48AE-98EE-3C5812967C17}" srcOrd="0" destOrd="0" presId="urn:microsoft.com/office/officeart/2005/8/layout/orgChart1"/>
    <dgm:cxn modelId="{615EBE73-9CD4-4BE2-850C-46AA1D67D829}" type="presOf" srcId="{552BEE55-9E07-4EC7-9D85-98A6E674B9F3}" destId="{0ABCD5CC-68B6-4627-AD9F-D0DB2359A60D}" srcOrd="1" destOrd="0" presId="urn:microsoft.com/office/officeart/2005/8/layout/orgChart1"/>
    <dgm:cxn modelId="{7D402D76-EAAE-4635-83E2-28C3E1F9105D}" type="presOf" srcId="{8DE83413-4542-4B06-801F-444B13F98B0B}" destId="{45CB8356-B56D-455C-8386-1A570FD04FDD}" srcOrd="0" destOrd="0" presId="urn:microsoft.com/office/officeart/2005/8/layout/orgChart1"/>
    <dgm:cxn modelId="{38A49B80-311C-416F-9514-1BD6E7DFD9C2}" type="presOf" srcId="{2DB6ECEF-3292-4C6C-9B66-4FD11CE484C0}" destId="{0F8B2565-C3AE-4174-9CA4-3D199CACB0C3}" srcOrd="0" destOrd="0" presId="urn:microsoft.com/office/officeart/2005/8/layout/orgChart1"/>
    <dgm:cxn modelId="{EB3C1992-5ED6-44F4-891A-CD90356FAEFB}" srcId="{552BEE55-9E07-4EC7-9D85-98A6E674B9F3}" destId="{8DE83413-4542-4B06-801F-444B13F98B0B}" srcOrd="0" destOrd="0" parTransId="{905F7E7C-3662-408A-892A-0675FA9344B6}" sibTransId="{357438C0-9C94-4D1C-AD40-41BCF625831A}"/>
    <dgm:cxn modelId="{597DFCA1-4588-401D-9C0E-DA40F0546E0C}" type="presOf" srcId="{7A0D9CFD-85EB-44BB-B0A8-D9AEAABC65BF}" destId="{568BC502-6C95-4B7E-8906-502F677CD925}" srcOrd="0" destOrd="0" presId="urn:microsoft.com/office/officeart/2005/8/layout/orgChart1"/>
    <dgm:cxn modelId="{4F1498AA-9D2A-49BE-9F85-505EC44BA629}" type="presOf" srcId="{7A0D9CFD-85EB-44BB-B0A8-D9AEAABC65BF}" destId="{B358407D-D993-4F38-83D9-EEF114E2D636}" srcOrd="1" destOrd="0" presId="urn:microsoft.com/office/officeart/2005/8/layout/orgChart1"/>
    <dgm:cxn modelId="{6C8A32B0-707D-4B65-B598-5F2787774A56}" type="presOf" srcId="{9F6EE248-5CFA-4829-8CB3-1D46402D5F62}" destId="{E8DD5CAD-8824-488C-9E1E-456A28F05B85}" srcOrd="0" destOrd="0" presId="urn:microsoft.com/office/officeart/2005/8/layout/orgChart1"/>
    <dgm:cxn modelId="{BE00A6C4-DF03-406C-B0AF-37F9E564444A}" type="presOf" srcId="{9AAF0D2D-DBC5-4125-A108-7D35DDBF3B45}" destId="{C9543AAC-8405-4761-8861-68736D455823}" srcOrd="1" destOrd="0" presId="urn:microsoft.com/office/officeart/2005/8/layout/orgChart1"/>
    <dgm:cxn modelId="{35900ECD-CA3F-45C5-80F6-1AD4F1007C5C}" type="presOf" srcId="{4FC8DB9C-3D5B-4D75-BECE-A918D1EE9D07}" destId="{7B5387FF-889A-46EA-9735-C7BA77330E01}" srcOrd="0" destOrd="0" presId="urn:microsoft.com/office/officeart/2005/8/layout/orgChart1"/>
    <dgm:cxn modelId="{64D81DD5-6D3A-40D2-AE87-91850CEC43C0}" type="presOf" srcId="{905F7E7C-3662-408A-892A-0675FA9344B6}" destId="{C15E4994-ABC1-47B3-8614-4256EFF2FF60}" srcOrd="0" destOrd="0" presId="urn:microsoft.com/office/officeart/2005/8/layout/orgChart1"/>
    <dgm:cxn modelId="{074101D6-1221-48D3-A6A0-DD391DD7D20D}" srcId="{E8FEA676-3EA1-42EA-A8A6-A23555881878}" destId="{552BEE55-9E07-4EC7-9D85-98A6E674B9F3}" srcOrd="2" destOrd="0" parTransId="{9F6EE248-5CFA-4829-8CB3-1D46402D5F62}" sibTransId="{4A316AEF-7149-42EA-AFA4-78E724457E1C}"/>
    <dgm:cxn modelId="{D57669E3-36CA-4EA9-A124-9BBF75F8FB90}" srcId="{E8FEA676-3EA1-42EA-A8A6-A23555881878}" destId="{4B356C3E-EE88-4075-B308-C5259BE6F8A9}" srcOrd="1" destOrd="0" parTransId="{2DB6ECEF-3292-4C6C-9B66-4FD11CE484C0}" sibTransId="{BC9CF26F-0E8B-4482-A446-2FCFF97AF712}"/>
    <dgm:cxn modelId="{99DC24E4-8C44-41E0-A2DF-3AE44C3C27CE}" type="presParOf" srcId="{32C25472-442A-46C2-BA74-9B3EC8B082F8}" destId="{ED6E0CA1-E6B7-4835-83F3-DE775C6C33EC}" srcOrd="0" destOrd="0" presId="urn:microsoft.com/office/officeart/2005/8/layout/orgChart1"/>
    <dgm:cxn modelId="{2498D1DD-58C8-4A62-B407-0F6DCABBABC4}" type="presParOf" srcId="{ED6E0CA1-E6B7-4835-83F3-DE775C6C33EC}" destId="{BFA3AABC-C7E0-48B7-A939-4295275FEC27}" srcOrd="0" destOrd="0" presId="urn:microsoft.com/office/officeart/2005/8/layout/orgChart1"/>
    <dgm:cxn modelId="{FF5C646B-BEB3-4C43-A245-F2A6B3300F2F}" type="presParOf" srcId="{BFA3AABC-C7E0-48B7-A939-4295275FEC27}" destId="{7A435A68-B143-4027-A5B4-926C94809EF1}" srcOrd="0" destOrd="0" presId="urn:microsoft.com/office/officeart/2005/8/layout/orgChart1"/>
    <dgm:cxn modelId="{8277076A-14D2-41B8-AFF9-03D63293C476}" type="presParOf" srcId="{BFA3AABC-C7E0-48B7-A939-4295275FEC27}" destId="{545E8AAA-4A0F-4DE9-A7F8-BC7C27BE1385}" srcOrd="1" destOrd="0" presId="urn:microsoft.com/office/officeart/2005/8/layout/orgChart1"/>
    <dgm:cxn modelId="{D00AC2E1-94AC-434A-B710-496A603C89CB}" type="presParOf" srcId="{ED6E0CA1-E6B7-4835-83F3-DE775C6C33EC}" destId="{34DBA3FC-A66D-43D4-BA04-DB7C1F539B73}" srcOrd="1" destOrd="0" presId="urn:microsoft.com/office/officeart/2005/8/layout/orgChart1"/>
    <dgm:cxn modelId="{86D9A0BE-130C-4318-A5D2-2E231A725E07}" type="presParOf" srcId="{34DBA3FC-A66D-43D4-BA04-DB7C1F539B73}" destId="{9210AF9B-14C8-4D5D-AFDE-5DF422BEB6A2}" srcOrd="0" destOrd="0" presId="urn:microsoft.com/office/officeart/2005/8/layout/orgChart1"/>
    <dgm:cxn modelId="{3FA0E380-0102-484B-B79D-DF71782178F9}" type="presParOf" srcId="{34DBA3FC-A66D-43D4-BA04-DB7C1F539B73}" destId="{8B78693D-29F5-44D4-BBD4-1DE371E43FED}" srcOrd="1" destOrd="0" presId="urn:microsoft.com/office/officeart/2005/8/layout/orgChart1"/>
    <dgm:cxn modelId="{58CA8C8C-AFE0-414C-97C6-DCE3F71A27C7}" type="presParOf" srcId="{8B78693D-29F5-44D4-BBD4-1DE371E43FED}" destId="{C2412AE4-F440-49D6-B064-16B95483E05A}" srcOrd="0" destOrd="0" presId="urn:microsoft.com/office/officeart/2005/8/layout/orgChart1"/>
    <dgm:cxn modelId="{BA7B7C01-74B8-463A-A271-25CCFDCFF9BE}" type="presParOf" srcId="{C2412AE4-F440-49D6-B064-16B95483E05A}" destId="{568BC502-6C95-4B7E-8906-502F677CD925}" srcOrd="0" destOrd="0" presId="urn:microsoft.com/office/officeart/2005/8/layout/orgChart1"/>
    <dgm:cxn modelId="{BFEC4A32-FFC2-4893-B68D-0634A3789733}" type="presParOf" srcId="{C2412AE4-F440-49D6-B064-16B95483E05A}" destId="{B358407D-D993-4F38-83D9-EEF114E2D636}" srcOrd="1" destOrd="0" presId="urn:microsoft.com/office/officeart/2005/8/layout/orgChart1"/>
    <dgm:cxn modelId="{45FFBCE4-A0F4-4D05-BC8B-80D82DA9EA1A}" type="presParOf" srcId="{8B78693D-29F5-44D4-BBD4-1DE371E43FED}" destId="{1D80B72E-3433-41AD-88AE-F2864A64F081}" srcOrd="1" destOrd="0" presId="urn:microsoft.com/office/officeart/2005/8/layout/orgChart1"/>
    <dgm:cxn modelId="{9F540867-FE05-4D46-9E8C-5C57910DDBB9}" type="presParOf" srcId="{8B78693D-29F5-44D4-BBD4-1DE371E43FED}" destId="{389359FA-7C07-447D-A24B-E24F3BCE7AB7}" srcOrd="2" destOrd="0" presId="urn:microsoft.com/office/officeart/2005/8/layout/orgChart1"/>
    <dgm:cxn modelId="{4995FC6A-352E-48BC-B518-ECC14C69187A}" type="presParOf" srcId="{34DBA3FC-A66D-43D4-BA04-DB7C1F539B73}" destId="{0F8B2565-C3AE-4174-9CA4-3D199CACB0C3}" srcOrd="2" destOrd="0" presId="urn:microsoft.com/office/officeart/2005/8/layout/orgChart1"/>
    <dgm:cxn modelId="{508F77CE-74F5-412C-9BC8-F25F48FDB3F1}" type="presParOf" srcId="{34DBA3FC-A66D-43D4-BA04-DB7C1F539B73}" destId="{0C762B2F-1CFB-46E6-8D71-62A3C4A99444}" srcOrd="3" destOrd="0" presId="urn:microsoft.com/office/officeart/2005/8/layout/orgChart1"/>
    <dgm:cxn modelId="{3883941E-C311-4FB7-9867-BCAAEA203889}" type="presParOf" srcId="{0C762B2F-1CFB-46E6-8D71-62A3C4A99444}" destId="{E90D50DE-85CB-4337-81EF-38CDE8293386}" srcOrd="0" destOrd="0" presId="urn:microsoft.com/office/officeart/2005/8/layout/orgChart1"/>
    <dgm:cxn modelId="{DE4FE296-73CE-4FDC-84E8-55ACB34F002D}" type="presParOf" srcId="{E90D50DE-85CB-4337-81EF-38CDE8293386}" destId="{0D5B5FBA-9AB1-48AE-98EE-3C5812967C17}" srcOrd="0" destOrd="0" presId="urn:microsoft.com/office/officeart/2005/8/layout/orgChart1"/>
    <dgm:cxn modelId="{D0AD3D8C-BE78-4E3A-AFE7-970E0B1A85A3}" type="presParOf" srcId="{E90D50DE-85CB-4337-81EF-38CDE8293386}" destId="{303F4B3E-C0D8-4CFD-BB96-567FD54CC126}" srcOrd="1" destOrd="0" presId="urn:microsoft.com/office/officeart/2005/8/layout/orgChart1"/>
    <dgm:cxn modelId="{AC728A2B-C8D9-4C4A-B6C4-62588D893F5C}" type="presParOf" srcId="{0C762B2F-1CFB-46E6-8D71-62A3C4A99444}" destId="{7CED69CE-C9B6-4171-A1DE-2137C87858F9}" srcOrd="1" destOrd="0" presId="urn:microsoft.com/office/officeart/2005/8/layout/orgChart1"/>
    <dgm:cxn modelId="{09868829-18DE-4CC7-8D53-8B9A491ED5E5}" type="presParOf" srcId="{0C762B2F-1CFB-46E6-8D71-62A3C4A99444}" destId="{ED6F0757-DD49-43F1-9AC0-9402745B4882}" srcOrd="2" destOrd="0" presId="urn:microsoft.com/office/officeart/2005/8/layout/orgChart1"/>
    <dgm:cxn modelId="{49AE42DC-F8C4-49BA-8465-B4435E17C72A}" type="presParOf" srcId="{34DBA3FC-A66D-43D4-BA04-DB7C1F539B73}" destId="{E8DD5CAD-8824-488C-9E1E-456A28F05B85}" srcOrd="4" destOrd="0" presId="urn:microsoft.com/office/officeart/2005/8/layout/orgChart1"/>
    <dgm:cxn modelId="{4C2C7807-FAF5-425D-AB6D-3301235C253B}" type="presParOf" srcId="{34DBA3FC-A66D-43D4-BA04-DB7C1F539B73}" destId="{593EA753-617D-4DC3-946D-DFA463DEFAC9}" srcOrd="5" destOrd="0" presId="urn:microsoft.com/office/officeart/2005/8/layout/orgChart1"/>
    <dgm:cxn modelId="{9116ED66-D826-460E-BF43-2AC3AAFDDE28}" type="presParOf" srcId="{593EA753-617D-4DC3-946D-DFA463DEFAC9}" destId="{4DA81F80-9807-42F2-9060-BC16B97778ED}" srcOrd="0" destOrd="0" presId="urn:microsoft.com/office/officeart/2005/8/layout/orgChart1"/>
    <dgm:cxn modelId="{9E940FDB-AD23-40D4-9F55-0AE02552916F}" type="presParOf" srcId="{4DA81F80-9807-42F2-9060-BC16B97778ED}" destId="{9442FEFF-7461-4D43-B416-D83B77639A02}" srcOrd="0" destOrd="0" presId="urn:microsoft.com/office/officeart/2005/8/layout/orgChart1"/>
    <dgm:cxn modelId="{86175A04-EB65-4BE0-9EF8-496CA5426D68}" type="presParOf" srcId="{4DA81F80-9807-42F2-9060-BC16B97778ED}" destId="{0ABCD5CC-68B6-4627-AD9F-D0DB2359A60D}" srcOrd="1" destOrd="0" presId="urn:microsoft.com/office/officeart/2005/8/layout/orgChart1"/>
    <dgm:cxn modelId="{0122D229-6CB0-431A-B14B-BE885F2B9F16}" type="presParOf" srcId="{593EA753-617D-4DC3-946D-DFA463DEFAC9}" destId="{C509C17A-7A54-45D0-9349-F21175C13159}" srcOrd="1" destOrd="0" presId="urn:microsoft.com/office/officeart/2005/8/layout/orgChart1"/>
    <dgm:cxn modelId="{8C268D48-A9B5-4A37-86D3-CA7AA29885AE}" type="presParOf" srcId="{C509C17A-7A54-45D0-9349-F21175C13159}" destId="{C15E4994-ABC1-47B3-8614-4256EFF2FF60}" srcOrd="0" destOrd="0" presId="urn:microsoft.com/office/officeart/2005/8/layout/orgChart1"/>
    <dgm:cxn modelId="{3BC86F3C-6B52-4FC9-9947-470FCFAE6453}" type="presParOf" srcId="{C509C17A-7A54-45D0-9349-F21175C13159}" destId="{A58B4156-EC75-46FB-A027-A0B6A481002B}" srcOrd="1" destOrd="0" presId="urn:microsoft.com/office/officeart/2005/8/layout/orgChart1"/>
    <dgm:cxn modelId="{23F2B5BE-143C-4C0E-AE1C-08A8E38F5518}" type="presParOf" srcId="{A58B4156-EC75-46FB-A027-A0B6A481002B}" destId="{8DE03754-1D3B-4FFB-AD43-A5744CF2A2E5}" srcOrd="0" destOrd="0" presId="urn:microsoft.com/office/officeart/2005/8/layout/orgChart1"/>
    <dgm:cxn modelId="{9CA3A7E6-FA4B-4BE1-AF00-A12A9A95BC88}" type="presParOf" srcId="{8DE03754-1D3B-4FFB-AD43-A5744CF2A2E5}" destId="{45CB8356-B56D-455C-8386-1A570FD04FDD}" srcOrd="0" destOrd="0" presId="urn:microsoft.com/office/officeart/2005/8/layout/orgChart1"/>
    <dgm:cxn modelId="{1BB65EE7-D9DA-4C83-8AFC-64D6F68360C9}" type="presParOf" srcId="{8DE03754-1D3B-4FFB-AD43-A5744CF2A2E5}" destId="{5B111075-DC31-4F8C-B391-0471EA43D5D1}" srcOrd="1" destOrd="0" presId="urn:microsoft.com/office/officeart/2005/8/layout/orgChart1"/>
    <dgm:cxn modelId="{39D5A754-0B88-48CB-BCCA-EA45DC74B281}" type="presParOf" srcId="{A58B4156-EC75-46FB-A027-A0B6A481002B}" destId="{6F6D6AF8-0247-4A70-AD60-7A88DB289A5B}" srcOrd="1" destOrd="0" presId="urn:microsoft.com/office/officeart/2005/8/layout/orgChart1"/>
    <dgm:cxn modelId="{F90C771A-F5DA-48E3-9930-D13E7039A0D6}" type="presParOf" srcId="{A58B4156-EC75-46FB-A027-A0B6A481002B}" destId="{3AA1A76D-F562-4B45-8FA9-A7204760850B}" srcOrd="2" destOrd="0" presId="urn:microsoft.com/office/officeart/2005/8/layout/orgChart1"/>
    <dgm:cxn modelId="{90E94D71-F986-4F6F-BFF9-0D1A7FF1812F}" type="presParOf" srcId="{C509C17A-7A54-45D0-9349-F21175C13159}" destId="{7B5387FF-889A-46EA-9735-C7BA77330E01}" srcOrd="2" destOrd="0" presId="urn:microsoft.com/office/officeart/2005/8/layout/orgChart1"/>
    <dgm:cxn modelId="{AF42D7DC-678D-44AF-8849-54016A203829}" type="presParOf" srcId="{C509C17A-7A54-45D0-9349-F21175C13159}" destId="{15D1B07C-0CB8-484E-9D6A-DBD95B50040F}" srcOrd="3" destOrd="0" presId="urn:microsoft.com/office/officeart/2005/8/layout/orgChart1"/>
    <dgm:cxn modelId="{CA0489D9-9F56-408F-B639-4C370F65D911}" type="presParOf" srcId="{15D1B07C-0CB8-484E-9D6A-DBD95B50040F}" destId="{7FEE5BA6-ECEB-40E5-9CD0-1730860DD21A}" srcOrd="0" destOrd="0" presId="urn:microsoft.com/office/officeart/2005/8/layout/orgChart1"/>
    <dgm:cxn modelId="{C258DF8C-8091-40F6-9175-D9E110106416}" type="presParOf" srcId="{7FEE5BA6-ECEB-40E5-9CD0-1730860DD21A}" destId="{8DFEF8A8-FD35-4CAF-A0C7-27A94893A76A}" srcOrd="0" destOrd="0" presId="urn:microsoft.com/office/officeart/2005/8/layout/orgChart1"/>
    <dgm:cxn modelId="{5EDDC426-4B13-4E69-9C57-9C2061417354}" type="presParOf" srcId="{7FEE5BA6-ECEB-40E5-9CD0-1730860DD21A}" destId="{C9543AAC-8405-4761-8861-68736D455823}" srcOrd="1" destOrd="0" presId="urn:microsoft.com/office/officeart/2005/8/layout/orgChart1"/>
    <dgm:cxn modelId="{D1B6AF03-2DE2-494B-8CE1-C59E0F1A60FB}" type="presParOf" srcId="{15D1B07C-0CB8-484E-9D6A-DBD95B50040F}" destId="{3232404C-C916-475F-9A37-7FE359C8E345}" srcOrd="1" destOrd="0" presId="urn:microsoft.com/office/officeart/2005/8/layout/orgChart1"/>
    <dgm:cxn modelId="{8B1D0B40-14BC-4394-BC00-3099698E5BB7}" type="presParOf" srcId="{15D1B07C-0CB8-484E-9D6A-DBD95B50040F}" destId="{B54D9A5B-3AC3-48C3-962B-44EC1EB01227}" srcOrd="2" destOrd="0" presId="urn:microsoft.com/office/officeart/2005/8/layout/orgChart1"/>
    <dgm:cxn modelId="{CCAB28D0-8511-472C-8AAC-F3E4C03367EC}" type="presParOf" srcId="{593EA753-617D-4DC3-946D-DFA463DEFAC9}" destId="{7BCB7192-47C1-4900-9B92-C51029D95191}" srcOrd="2" destOrd="0" presId="urn:microsoft.com/office/officeart/2005/8/layout/orgChart1"/>
    <dgm:cxn modelId="{98E0F8E0-B9F5-42C8-ABEC-7F129708BFBA}" type="presParOf" srcId="{ED6E0CA1-E6B7-4835-83F3-DE775C6C33EC}" destId="{CBEAFB08-4AEA-415F-879D-76976A4C4B4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19C667-2344-4338-B1EA-E4BF10F089C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2E06B20-B404-4FC5-86BA-ED577DFC57F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1200" dirty="0" err="1"/>
            <a:t>Veic</a:t>
          </a:r>
          <a:r>
            <a:rPr lang="en-GB" sz="1200" dirty="0"/>
            <a:t> ß-HCG </a:t>
          </a:r>
          <a:r>
            <a:rPr lang="en-GB" sz="1200" dirty="0" err="1"/>
            <a:t>noteikšanu</a:t>
          </a:r>
          <a:endParaRPr lang="en-US" sz="1200" dirty="0"/>
        </a:p>
      </dgm:t>
    </dgm:pt>
    <dgm:pt modelId="{9C16403D-3A21-45E3-995B-5F04B9490ADA}" type="parTrans" cxnId="{C890CDFD-3B27-42AC-8E4B-461995516F16}">
      <dgm:prSet/>
      <dgm:spPr/>
      <dgm:t>
        <a:bodyPr/>
        <a:lstStyle/>
        <a:p>
          <a:endParaRPr lang="en-US" sz="2000"/>
        </a:p>
      </dgm:t>
    </dgm:pt>
    <dgm:pt modelId="{8F9049D7-66EA-4690-A73D-1D943FD04ACC}" type="sibTrans" cxnId="{C890CDFD-3B27-42AC-8E4B-461995516F16}">
      <dgm:prSet/>
      <dgm:spPr/>
      <dgm:t>
        <a:bodyPr/>
        <a:lstStyle/>
        <a:p>
          <a:endParaRPr lang="en-US" sz="2000"/>
        </a:p>
      </dgm:t>
    </dgm:pt>
    <dgm:pt modelId="{985C3597-D741-4F93-A15B-12C973173DB4}">
      <dgm:prSet custT="1"/>
      <dgm:spPr/>
      <dgm:t>
        <a:bodyPr/>
        <a:lstStyle/>
        <a:p>
          <a:r>
            <a:rPr lang="en-GB" sz="1200" dirty="0" err="1"/>
            <a:t>Nozīmē</a:t>
          </a:r>
          <a:r>
            <a:rPr lang="en-GB" sz="1200" dirty="0"/>
            <a:t> </a:t>
          </a:r>
          <a:r>
            <a:rPr lang="en-GB" sz="1200" dirty="0" err="1"/>
            <a:t>atkārtotu</a:t>
          </a:r>
          <a:r>
            <a:rPr lang="en-GB" sz="1200" dirty="0"/>
            <a:t> ß-HCG </a:t>
          </a:r>
          <a:r>
            <a:rPr lang="en-GB" sz="1200" dirty="0" err="1"/>
            <a:t>līmeņa</a:t>
          </a:r>
          <a:r>
            <a:rPr lang="en-GB" sz="1200" dirty="0"/>
            <a:t> </a:t>
          </a:r>
          <a:r>
            <a:rPr lang="en-GB" sz="1200" dirty="0" err="1"/>
            <a:t>noteikšanu</a:t>
          </a:r>
          <a:r>
            <a:rPr lang="en-GB" sz="1200" dirty="0"/>
            <a:t> </a:t>
          </a:r>
          <a:r>
            <a:rPr lang="en-GB" sz="1200" dirty="0" err="1"/>
            <a:t>pēc</a:t>
          </a:r>
          <a:r>
            <a:rPr lang="en-GB" sz="1200" dirty="0"/>
            <a:t> 48h*</a:t>
          </a:r>
          <a:endParaRPr lang="en-US" sz="1200" dirty="0"/>
        </a:p>
      </dgm:t>
    </dgm:pt>
    <dgm:pt modelId="{4F8CD429-3D35-4463-980F-6B51BC91AD3D}" type="parTrans" cxnId="{700FE086-C227-454F-A813-C8280E0C1F58}">
      <dgm:prSet/>
      <dgm:spPr/>
      <dgm:t>
        <a:bodyPr/>
        <a:lstStyle/>
        <a:p>
          <a:endParaRPr lang="en-GB" sz="2000"/>
        </a:p>
      </dgm:t>
    </dgm:pt>
    <dgm:pt modelId="{D96CF8D1-452D-4D14-9327-3FD897A762E9}" type="sibTrans" cxnId="{700FE086-C227-454F-A813-C8280E0C1F58}">
      <dgm:prSet/>
      <dgm:spPr/>
      <dgm:t>
        <a:bodyPr/>
        <a:lstStyle/>
        <a:p>
          <a:endParaRPr lang="en-GB" sz="2000"/>
        </a:p>
      </dgm:t>
    </dgm:pt>
    <dgm:pt modelId="{5F8181D1-B6D5-47B4-8CB4-400CCF983714}">
      <dgm:prSet custT="1"/>
      <dgm:spPr>
        <a:solidFill>
          <a:srgbClr val="008000"/>
        </a:solidFill>
      </dgm:spPr>
      <dgm:t>
        <a:bodyPr/>
        <a:lstStyle/>
        <a:p>
          <a:r>
            <a:rPr lang="en-GB" sz="1400" b="1" dirty="0" err="1"/>
            <a:t>Zems</a:t>
          </a:r>
          <a:r>
            <a:rPr lang="en-GB" sz="1400" b="1" dirty="0"/>
            <a:t> risks </a:t>
          </a:r>
          <a:endParaRPr lang="en-GB" sz="1400" dirty="0"/>
        </a:p>
        <a:p>
          <a:r>
            <a:rPr lang="en-GB" sz="1000" dirty="0" err="1"/>
            <a:t>Pacientēm</a:t>
          </a:r>
          <a:r>
            <a:rPr lang="en-GB" sz="1000" dirty="0"/>
            <a:t>, </a:t>
          </a:r>
          <a:r>
            <a:rPr lang="en-GB" sz="1000" dirty="0" err="1"/>
            <a:t>kurām</a:t>
          </a:r>
          <a:r>
            <a:rPr lang="en-GB" sz="1000" dirty="0"/>
            <a:t> </a:t>
          </a:r>
          <a:r>
            <a:rPr lang="en-GB" sz="1000" b="1" dirty="0"/>
            <a:t>ß-HCG </a:t>
          </a:r>
          <a:r>
            <a:rPr lang="en-GB" sz="1000" b="1" dirty="0" err="1"/>
            <a:t>pieaugums</a:t>
          </a:r>
          <a:r>
            <a:rPr lang="en-GB" sz="1000" b="1" dirty="0"/>
            <a:t> </a:t>
          </a:r>
          <a:r>
            <a:rPr lang="en-GB" sz="1000" b="1" dirty="0" err="1"/>
            <a:t>ir</a:t>
          </a:r>
          <a:r>
            <a:rPr lang="en-GB" sz="1000" b="1" dirty="0"/>
            <a:t> &gt;66% 48 h </a:t>
          </a:r>
          <a:r>
            <a:rPr lang="en-GB" sz="1000" b="1" dirty="0" err="1"/>
            <a:t>laikā</a:t>
          </a:r>
          <a:r>
            <a:rPr lang="en-GB" sz="1000" dirty="0"/>
            <a:t>, </a:t>
          </a:r>
          <a:r>
            <a:rPr lang="en-GB" sz="1000" dirty="0" err="1"/>
            <a:t>visticamāk</a:t>
          </a:r>
          <a:r>
            <a:rPr lang="en-GB" sz="1000" dirty="0"/>
            <a:t> </a:t>
          </a:r>
          <a:r>
            <a:rPr lang="en-GB" sz="1000" dirty="0" err="1"/>
            <a:t>ir</a:t>
          </a:r>
          <a:r>
            <a:rPr lang="en-GB" sz="1000" dirty="0"/>
            <a:t> </a:t>
          </a:r>
          <a:r>
            <a:rPr lang="en-GB" sz="1000" dirty="0" err="1"/>
            <a:t>progresējoša</a:t>
          </a:r>
          <a:r>
            <a:rPr lang="en-GB" sz="1000" dirty="0"/>
            <a:t> </a:t>
          </a:r>
          <a:r>
            <a:rPr lang="en-GB" sz="1050" dirty="0" err="1"/>
            <a:t>intrauterīna</a:t>
          </a:r>
          <a:r>
            <a:rPr lang="en-GB" sz="1000" dirty="0"/>
            <a:t> </a:t>
          </a:r>
          <a:r>
            <a:rPr lang="en-GB" sz="1000" dirty="0" err="1"/>
            <a:t>grūtniecība</a:t>
          </a:r>
          <a:r>
            <a:rPr lang="en-GB" sz="1000" dirty="0"/>
            <a:t> (</a:t>
          </a:r>
          <a:r>
            <a:rPr lang="en-GB" sz="1000" i="1" dirty="0" err="1"/>
            <a:t>taču</a:t>
          </a:r>
          <a:r>
            <a:rPr lang="en-GB" sz="1000" i="1" dirty="0"/>
            <a:t> nav </a:t>
          </a:r>
          <a:r>
            <a:rPr lang="en-GB" sz="1000" i="1" dirty="0" err="1"/>
            <a:t>izslēgta</a:t>
          </a:r>
          <a:r>
            <a:rPr lang="en-GB" sz="1000" i="1" dirty="0"/>
            <a:t> </a:t>
          </a:r>
          <a:r>
            <a:rPr lang="en-GB" sz="1000" i="1" dirty="0" err="1"/>
            <a:t>arī</a:t>
          </a:r>
          <a:r>
            <a:rPr lang="en-GB" sz="1000" i="1" dirty="0"/>
            <a:t> </a:t>
          </a:r>
          <a:r>
            <a:rPr lang="en-GB" sz="1000" i="1" dirty="0" err="1"/>
            <a:t>ektopiska</a:t>
          </a:r>
          <a:r>
            <a:rPr lang="en-GB" sz="1000" i="1" dirty="0"/>
            <a:t> </a:t>
          </a:r>
          <a:r>
            <a:rPr lang="en-GB" sz="1000" i="1" dirty="0" err="1"/>
            <a:t>grūtniecība</a:t>
          </a:r>
          <a:endParaRPr lang="en-GB" sz="1000" dirty="0"/>
        </a:p>
      </dgm:t>
    </dgm:pt>
    <dgm:pt modelId="{38FF9CDF-EE93-4254-B206-CC612C1BAF08}" type="parTrans" cxnId="{A1826924-46B3-443D-A35A-AA6194F216A1}">
      <dgm:prSet/>
      <dgm:spPr/>
      <dgm:t>
        <a:bodyPr/>
        <a:lstStyle/>
        <a:p>
          <a:endParaRPr lang="en-GB" sz="2000"/>
        </a:p>
      </dgm:t>
    </dgm:pt>
    <dgm:pt modelId="{58D54C15-3F8B-44B0-BD03-2EBE3FECE11A}" type="sibTrans" cxnId="{A1826924-46B3-443D-A35A-AA6194F216A1}">
      <dgm:prSet/>
      <dgm:spPr/>
      <dgm:t>
        <a:bodyPr/>
        <a:lstStyle/>
        <a:p>
          <a:endParaRPr lang="en-GB" sz="2000"/>
        </a:p>
      </dgm:t>
    </dgm:pt>
    <dgm:pt modelId="{C230DEF5-EC7F-4541-8740-B04C89222715}">
      <dgm:prSet custT="1"/>
      <dgm:spPr>
        <a:solidFill>
          <a:srgbClr val="008000"/>
        </a:solidFill>
      </dgm:spPr>
      <dgm:t>
        <a:bodyPr/>
        <a:lstStyle/>
        <a:p>
          <a:r>
            <a:rPr lang="en-GB" sz="1400" b="1" dirty="0" err="1"/>
            <a:t>Zems</a:t>
          </a:r>
          <a:r>
            <a:rPr lang="en-GB" sz="1400" b="1" dirty="0"/>
            <a:t> risks </a:t>
          </a:r>
          <a:endParaRPr lang="en-GB" sz="1400" dirty="0"/>
        </a:p>
        <a:p>
          <a:r>
            <a:rPr lang="en-GB" sz="1000" dirty="0" err="1"/>
            <a:t>Pacientēm</a:t>
          </a:r>
          <a:r>
            <a:rPr lang="en-GB" sz="1000" dirty="0"/>
            <a:t>, </a:t>
          </a:r>
          <a:r>
            <a:rPr lang="en-GB" sz="1000" dirty="0" err="1"/>
            <a:t>kurām</a:t>
          </a:r>
          <a:r>
            <a:rPr lang="en-GB" sz="1000" dirty="0"/>
            <a:t> ß-HCG </a:t>
          </a:r>
          <a:r>
            <a:rPr lang="en-GB" sz="1000" dirty="0" err="1"/>
            <a:t>kritums</a:t>
          </a:r>
          <a:r>
            <a:rPr lang="en-GB" sz="1000" dirty="0"/>
            <a:t> </a:t>
          </a:r>
          <a:r>
            <a:rPr lang="en-GB" sz="1000" dirty="0" err="1"/>
            <a:t>ir</a:t>
          </a:r>
          <a:r>
            <a:rPr lang="en-GB" sz="1000" dirty="0"/>
            <a:t> &gt;50% 48 h </a:t>
          </a:r>
          <a:r>
            <a:rPr lang="en-GB" sz="1000" dirty="0" err="1"/>
            <a:t>laikā</a:t>
          </a:r>
          <a:r>
            <a:rPr lang="en-GB" sz="1000" dirty="0"/>
            <a:t>, </a:t>
          </a:r>
          <a:r>
            <a:rPr lang="en-GB" sz="1000" dirty="0" err="1"/>
            <a:t>visticamāk</a:t>
          </a:r>
          <a:r>
            <a:rPr lang="en-GB" sz="1000" dirty="0"/>
            <a:t> </a:t>
          </a:r>
          <a:r>
            <a:rPr lang="en-GB" sz="1000" dirty="0" err="1"/>
            <a:t>ir</a:t>
          </a:r>
          <a:r>
            <a:rPr lang="en-GB" sz="1000" dirty="0"/>
            <a:t> </a:t>
          </a:r>
          <a:r>
            <a:rPr lang="en-GB" sz="1000" dirty="0" err="1"/>
            <a:t>grūtniecības</a:t>
          </a:r>
          <a:r>
            <a:rPr lang="en-GB" sz="1000" dirty="0"/>
            <a:t> </a:t>
          </a:r>
          <a:r>
            <a:rPr lang="en-GB" sz="1000" dirty="0" err="1"/>
            <a:t>pārtraukšanās</a:t>
          </a:r>
          <a:endParaRPr lang="en-US" sz="1000" dirty="0"/>
        </a:p>
      </dgm:t>
    </dgm:pt>
    <dgm:pt modelId="{46E52FE7-0B29-44FA-8F32-FBF3729D8646}" type="parTrans" cxnId="{66C6831B-AEFA-4BF5-9C63-1CD4D22ECCAC}">
      <dgm:prSet/>
      <dgm:spPr/>
      <dgm:t>
        <a:bodyPr/>
        <a:lstStyle/>
        <a:p>
          <a:endParaRPr lang="en-GB" sz="2000"/>
        </a:p>
      </dgm:t>
    </dgm:pt>
    <dgm:pt modelId="{F3E52FEE-701B-420A-8493-D7ADC5A18A3E}" type="sibTrans" cxnId="{66C6831B-AEFA-4BF5-9C63-1CD4D22ECCAC}">
      <dgm:prSet/>
      <dgm:spPr/>
      <dgm:t>
        <a:bodyPr/>
        <a:lstStyle/>
        <a:p>
          <a:endParaRPr lang="en-GB" sz="2000"/>
        </a:p>
      </dgm:t>
    </dgm:pt>
    <dgm:pt modelId="{7A6676D7-8E15-4BB3-85D2-BD584D599580}">
      <dgm:prSet custT="1"/>
      <dgm:spPr>
        <a:solidFill>
          <a:srgbClr val="E40202"/>
        </a:solidFill>
      </dgm:spPr>
      <dgm:t>
        <a:bodyPr/>
        <a:lstStyle/>
        <a:p>
          <a:r>
            <a:rPr lang="en-GB" sz="1600" b="1" dirty="0"/>
            <a:t>Augsts risks </a:t>
          </a:r>
        </a:p>
        <a:p>
          <a:r>
            <a:rPr lang="en-GB" sz="1000" dirty="0" err="1"/>
            <a:t>Samazinājums</a:t>
          </a:r>
          <a:r>
            <a:rPr lang="en-GB" sz="1000" dirty="0"/>
            <a:t> &lt;50% </a:t>
          </a:r>
          <a:r>
            <a:rPr lang="en-GB" sz="1000" dirty="0" err="1"/>
            <a:t>vai</a:t>
          </a:r>
          <a:r>
            <a:rPr lang="en-GB" sz="1000" dirty="0"/>
            <a:t> </a:t>
          </a:r>
          <a:r>
            <a:rPr lang="en-GB" sz="1000" dirty="0" err="1"/>
            <a:t>pieaugums</a:t>
          </a:r>
          <a:r>
            <a:rPr lang="en-GB" sz="1000" dirty="0"/>
            <a:t> &lt;63%  </a:t>
          </a:r>
        </a:p>
      </dgm:t>
    </dgm:pt>
    <dgm:pt modelId="{DC836CB5-1561-4B6A-B4BC-A09C120FB104}" type="parTrans" cxnId="{A8C89D56-7CCC-4CCC-A2CB-FEE6C30D37ED}">
      <dgm:prSet/>
      <dgm:spPr/>
      <dgm:t>
        <a:bodyPr/>
        <a:lstStyle/>
        <a:p>
          <a:endParaRPr lang="en-GB" sz="2000"/>
        </a:p>
      </dgm:t>
    </dgm:pt>
    <dgm:pt modelId="{07BFF659-A762-435C-B0FF-C23BF6F7F71C}" type="sibTrans" cxnId="{A8C89D56-7CCC-4CCC-A2CB-FEE6C30D37ED}">
      <dgm:prSet/>
      <dgm:spPr/>
      <dgm:t>
        <a:bodyPr/>
        <a:lstStyle/>
        <a:p>
          <a:endParaRPr lang="en-GB" sz="2000"/>
        </a:p>
      </dgm:t>
    </dgm:pt>
    <dgm:pt modelId="{07F3D2A2-8CE6-4846-9ED5-007A4ED57FC3}">
      <dgm:prSet custT="1"/>
      <dgm:spPr>
        <a:solidFill>
          <a:srgbClr val="008000"/>
        </a:solidFill>
      </dgm:spPr>
      <dgm:t>
        <a:bodyPr/>
        <a:lstStyle/>
        <a:p>
          <a:r>
            <a:rPr lang="en-GB" sz="1200"/>
            <a:t>Piedāvāt TVUSG, ja ß-HCG pārsniedz robežvērtību**</a:t>
          </a:r>
          <a:endParaRPr lang="en-US" sz="1200" dirty="0"/>
        </a:p>
      </dgm:t>
    </dgm:pt>
    <dgm:pt modelId="{49C34D09-3B14-4E53-9974-62275A98DC3A}" type="parTrans" cxnId="{01A0465A-7799-4905-8B68-7C2EC2884660}">
      <dgm:prSet/>
      <dgm:spPr/>
      <dgm:t>
        <a:bodyPr/>
        <a:lstStyle/>
        <a:p>
          <a:endParaRPr lang="en-GB" sz="2000"/>
        </a:p>
      </dgm:t>
    </dgm:pt>
    <dgm:pt modelId="{9E224259-E1F6-4B33-9BAF-642C8B6F8248}" type="sibTrans" cxnId="{01A0465A-7799-4905-8B68-7C2EC2884660}">
      <dgm:prSet/>
      <dgm:spPr/>
      <dgm:t>
        <a:bodyPr/>
        <a:lstStyle/>
        <a:p>
          <a:endParaRPr lang="en-GB" sz="2000"/>
        </a:p>
      </dgm:t>
    </dgm:pt>
    <dgm:pt modelId="{2F6A8EE3-E3E2-43F2-AA09-FEA199254D88}">
      <dgm:prSet custT="1"/>
      <dgm:spPr>
        <a:solidFill>
          <a:srgbClr val="008000"/>
        </a:solidFill>
      </dgm:spPr>
      <dgm:t>
        <a:bodyPr/>
        <a:lstStyle/>
        <a:p>
          <a:r>
            <a:rPr lang="en-GB" sz="1200" dirty="0"/>
            <a:t>Ja </a:t>
          </a:r>
          <a:r>
            <a:rPr lang="en-GB" sz="1200" dirty="0" err="1"/>
            <a:t>robežvērība</a:t>
          </a:r>
          <a:r>
            <a:rPr lang="en-GB" sz="1200" dirty="0"/>
            <a:t> nav </a:t>
          </a:r>
          <a:r>
            <a:rPr lang="en-GB" sz="1200" dirty="0" err="1"/>
            <a:t>sasniegta</a:t>
          </a:r>
          <a:r>
            <a:rPr lang="en-GB" sz="1200" dirty="0"/>
            <a:t>, </a:t>
          </a:r>
          <a:r>
            <a:rPr lang="en-GB" sz="1200" dirty="0" err="1"/>
            <a:t>piedāvāt</a:t>
          </a:r>
          <a:r>
            <a:rPr lang="en-GB" sz="1200" dirty="0"/>
            <a:t> TVUSG </a:t>
          </a:r>
          <a:r>
            <a:rPr lang="en-GB" sz="1200" dirty="0" err="1"/>
            <a:t>pēc</a:t>
          </a:r>
          <a:r>
            <a:rPr lang="en-GB" sz="1200" dirty="0"/>
            <a:t> 7-14 </a:t>
          </a:r>
          <a:r>
            <a:rPr lang="en-GB" sz="1200" dirty="0" err="1"/>
            <a:t>dienām</a:t>
          </a:r>
          <a:endParaRPr lang="en-US" sz="1200" dirty="0"/>
        </a:p>
      </dgm:t>
    </dgm:pt>
    <dgm:pt modelId="{A2F32A2F-DB0B-4ABE-B673-1FB3FF7E4A23}" type="parTrans" cxnId="{3F521ADE-4D30-41C8-9999-FB770474BBB4}">
      <dgm:prSet/>
      <dgm:spPr/>
      <dgm:t>
        <a:bodyPr/>
        <a:lstStyle/>
        <a:p>
          <a:endParaRPr lang="en-GB" sz="2000"/>
        </a:p>
      </dgm:t>
    </dgm:pt>
    <dgm:pt modelId="{ED27261F-817D-4C42-98DE-59206A3F6514}" type="sibTrans" cxnId="{3F521ADE-4D30-41C8-9999-FB770474BBB4}">
      <dgm:prSet/>
      <dgm:spPr/>
      <dgm:t>
        <a:bodyPr/>
        <a:lstStyle/>
        <a:p>
          <a:endParaRPr lang="en-GB" sz="2000"/>
        </a:p>
      </dgm:t>
    </dgm:pt>
    <dgm:pt modelId="{87A36107-27DB-482D-96DB-DD6CBD52A6A0}">
      <dgm:prSet custT="1"/>
      <dgm:spPr>
        <a:solidFill>
          <a:srgbClr val="008000"/>
        </a:solidFill>
      </dgm:spPr>
      <dgm:t>
        <a:bodyPr/>
        <a:lstStyle/>
        <a:p>
          <a:r>
            <a:rPr lang="en-GB" sz="1200" dirty="0" err="1"/>
            <a:t>Tiek</a:t>
          </a:r>
          <a:r>
            <a:rPr lang="en-GB" sz="1200" dirty="0"/>
            <a:t> </a:t>
          </a:r>
          <a:r>
            <a:rPr lang="en-GB" sz="1200" dirty="0" err="1"/>
            <a:t>rekomendēts</a:t>
          </a:r>
          <a:r>
            <a:rPr lang="en-GB" sz="1200" dirty="0"/>
            <a:t> </a:t>
          </a:r>
          <a:r>
            <a:rPr lang="en-GB" sz="1200" dirty="0" err="1"/>
            <a:t>atkārtot</a:t>
          </a:r>
          <a:r>
            <a:rPr lang="en-GB" sz="1200" dirty="0"/>
            <a:t> </a:t>
          </a:r>
          <a:r>
            <a:rPr lang="en-GB" sz="1200" dirty="0" err="1"/>
            <a:t>urīna</a:t>
          </a:r>
          <a:r>
            <a:rPr lang="en-GB" sz="1200" dirty="0"/>
            <a:t> </a:t>
          </a:r>
          <a:r>
            <a:rPr lang="en-GB" sz="1200" dirty="0" err="1"/>
            <a:t>grūtniecības</a:t>
          </a:r>
          <a:r>
            <a:rPr lang="en-GB" sz="1200" dirty="0"/>
            <a:t> </a:t>
          </a:r>
          <a:r>
            <a:rPr lang="en-GB" sz="1200" dirty="0" err="1"/>
            <a:t>testu</a:t>
          </a:r>
          <a:r>
            <a:rPr lang="en-GB" sz="1200" dirty="0"/>
            <a:t> </a:t>
          </a:r>
          <a:r>
            <a:rPr lang="en-GB" sz="1200" dirty="0" err="1"/>
            <a:t>pēc</a:t>
          </a:r>
          <a:r>
            <a:rPr lang="en-GB" sz="1200" dirty="0"/>
            <a:t> 14 </a:t>
          </a:r>
          <a:r>
            <a:rPr lang="en-GB" sz="1200" dirty="0" err="1"/>
            <a:t>dienām</a:t>
          </a:r>
          <a:r>
            <a:rPr lang="en-GB" sz="1200" dirty="0"/>
            <a:t> </a:t>
          </a:r>
          <a:endParaRPr lang="en-US" sz="1200" dirty="0"/>
        </a:p>
      </dgm:t>
    </dgm:pt>
    <dgm:pt modelId="{C493DCF9-7F56-4DF5-A140-2E90F778F218}" type="parTrans" cxnId="{8DBD70B4-2A5E-45B0-8333-81EB9FF91048}">
      <dgm:prSet/>
      <dgm:spPr/>
      <dgm:t>
        <a:bodyPr/>
        <a:lstStyle/>
        <a:p>
          <a:endParaRPr lang="en-GB" sz="2000"/>
        </a:p>
      </dgm:t>
    </dgm:pt>
    <dgm:pt modelId="{BDB9C916-101F-4FF8-B501-7100E1626917}" type="sibTrans" cxnId="{8DBD70B4-2A5E-45B0-8333-81EB9FF91048}">
      <dgm:prSet/>
      <dgm:spPr/>
      <dgm:t>
        <a:bodyPr/>
        <a:lstStyle/>
        <a:p>
          <a:endParaRPr lang="en-GB" sz="2000"/>
        </a:p>
      </dgm:t>
    </dgm:pt>
    <dgm:pt modelId="{FE5C5C18-2BF1-428A-8AB5-B9E4120F50A9}">
      <dgm:prSet custT="1"/>
      <dgm:spPr>
        <a:solidFill>
          <a:srgbClr val="E40202"/>
        </a:solidFill>
      </dgm:spPr>
      <dgm:t>
        <a:bodyPr/>
        <a:lstStyle/>
        <a:p>
          <a:r>
            <a:rPr lang="en-GB" sz="1200" dirty="0" err="1"/>
            <a:t>Atkārtota</a:t>
          </a:r>
          <a:r>
            <a:rPr lang="en-GB" sz="1200" dirty="0"/>
            <a:t> </a:t>
          </a:r>
          <a:r>
            <a:rPr lang="en-GB" sz="1200" dirty="0" err="1"/>
            <a:t>izvērtēšana</a:t>
          </a:r>
          <a:r>
            <a:rPr lang="en-GB" sz="1200" dirty="0"/>
            <a:t> </a:t>
          </a:r>
          <a:r>
            <a:rPr lang="en-GB" sz="1200" dirty="0" err="1"/>
            <a:t>pēc</a:t>
          </a:r>
          <a:r>
            <a:rPr lang="en-GB" sz="1200" dirty="0"/>
            <a:t> 24 h</a:t>
          </a:r>
        </a:p>
      </dgm:t>
    </dgm:pt>
    <dgm:pt modelId="{7CE10884-68C3-49BB-A5A5-C44A4D7A03A9}" type="parTrans" cxnId="{55F279B9-1C73-465E-B7D6-E39F91C2DB3F}">
      <dgm:prSet/>
      <dgm:spPr/>
      <dgm:t>
        <a:bodyPr/>
        <a:lstStyle/>
        <a:p>
          <a:endParaRPr lang="en-GB" sz="2000"/>
        </a:p>
      </dgm:t>
    </dgm:pt>
    <dgm:pt modelId="{499193A5-7441-48A3-8ED1-BAA2F636A06D}" type="sibTrans" cxnId="{55F279B9-1C73-465E-B7D6-E39F91C2DB3F}">
      <dgm:prSet/>
      <dgm:spPr/>
      <dgm:t>
        <a:bodyPr/>
        <a:lstStyle/>
        <a:p>
          <a:endParaRPr lang="en-GB" sz="2000"/>
        </a:p>
      </dgm:t>
    </dgm:pt>
    <dgm:pt modelId="{5F3128CC-5179-4A08-A4AE-8976EF472A9A}" type="asst">
      <dgm:prSet custT="1"/>
      <dgm:spPr/>
      <dgm:t>
        <a:bodyPr/>
        <a:lstStyle/>
        <a:p>
          <a:r>
            <a:rPr lang="en-GB" sz="1200" b="1" u="sng" dirty="0" err="1"/>
            <a:t>Rakstiskā</a:t>
          </a:r>
          <a:r>
            <a:rPr lang="en-GB" sz="1200" b="1" u="sng" dirty="0"/>
            <a:t> </a:t>
          </a:r>
          <a:r>
            <a:rPr lang="en-GB" sz="1200" dirty="0" err="1"/>
            <a:t>formā</a:t>
          </a:r>
          <a:r>
            <a:rPr lang="en-GB" sz="1200" dirty="0"/>
            <a:t> </a:t>
          </a:r>
          <a:r>
            <a:rPr lang="en-GB" sz="1200" dirty="0" err="1"/>
            <a:t>sniegt</a:t>
          </a:r>
          <a:r>
            <a:rPr lang="en-GB" sz="1200" dirty="0"/>
            <a:t> </a:t>
          </a:r>
          <a:r>
            <a:rPr lang="en-GB" sz="1200" dirty="0" err="1"/>
            <a:t>informāciju</a:t>
          </a:r>
          <a:r>
            <a:rPr lang="en-GB" sz="1200" dirty="0"/>
            <a:t>, ko </a:t>
          </a:r>
          <a:r>
            <a:rPr lang="en-GB" sz="1200" dirty="0" err="1"/>
            <a:t>iesākt</a:t>
          </a:r>
          <a:r>
            <a:rPr lang="en-GB" sz="1200" dirty="0"/>
            <a:t> </a:t>
          </a:r>
          <a:r>
            <a:rPr lang="en-GB" sz="1200" dirty="0" err="1"/>
            <a:t>parādoties</a:t>
          </a:r>
          <a:r>
            <a:rPr lang="en-GB" sz="1200" dirty="0"/>
            <a:t> </a:t>
          </a:r>
          <a:r>
            <a:rPr lang="en-GB" sz="1200" dirty="0" err="1"/>
            <a:t>jauniem</a:t>
          </a:r>
          <a:r>
            <a:rPr lang="en-GB" sz="1200" dirty="0"/>
            <a:t> </a:t>
          </a:r>
          <a:r>
            <a:rPr lang="en-GB" sz="1200" dirty="0" err="1"/>
            <a:t>vai</a:t>
          </a:r>
          <a:r>
            <a:rPr lang="en-GB" sz="1200" dirty="0"/>
            <a:t> </a:t>
          </a:r>
          <a:r>
            <a:rPr lang="en-GB" sz="1200" dirty="0" err="1"/>
            <a:t>pasliktinoties</a:t>
          </a:r>
          <a:r>
            <a:rPr lang="en-GB" sz="1200" dirty="0"/>
            <a:t> </a:t>
          </a:r>
          <a:r>
            <a:rPr lang="en-GB" sz="1200" dirty="0" err="1"/>
            <a:t>esošajiem</a:t>
          </a:r>
          <a:r>
            <a:rPr lang="en-GB" sz="1200" dirty="0"/>
            <a:t> </a:t>
          </a:r>
          <a:r>
            <a:rPr lang="en-GB" sz="1200" dirty="0" err="1"/>
            <a:t>simptomiem</a:t>
          </a:r>
          <a:endParaRPr lang="en-GB" sz="1200" dirty="0"/>
        </a:p>
      </dgm:t>
    </dgm:pt>
    <dgm:pt modelId="{89563FB0-D733-4472-8E7E-07658971F1C7}" type="parTrans" cxnId="{C166D754-941E-43B3-A321-8CE3AC6DA7D0}">
      <dgm:prSet/>
      <dgm:spPr/>
      <dgm:t>
        <a:bodyPr/>
        <a:lstStyle/>
        <a:p>
          <a:endParaRPr lang="en-GB" sz="2000"/>
        </a:p>
      </dgm:t>
    </dgm:pt>
    <dgm:pt modelId="{228CE2AF-E25C-43B1-ADA7-75F96EA0E7D9}" type="sibTrans" cxnId="{C166D754-941E-43B3-A321-8CE3AC6DA7D0}">
      <dgm:prSet/>
      <dgm:spPr/>
      <dgm:t>
        <a:bodyPr/>
        <a:lstStyle/>
        <a:p>
          <a:endParaRPr lang="en-GB" sz="2000"/>
        </a:p>
      </dgm:t>
    </dgm:pt>
    <dgm:pt modelId="{E14EDB56-C845-47D7-8510-B4B55E68E997}" type="pres">
      <dgm:prSet presAssocID="{A219C667-2344-4338-B1EA-E4BF10F089C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4C5130B-1DA7-4168-B12D-21804B8A2C12}" type="pres">
      <dgm:prSet presAssocID="{A2E06B20-B404-4FC5-86BA-ED577DFC57F9}" presName="hierRoot1" presStyleCnt="0">
        <dgm:presLayoutVars>
          <dgm:hierBranch val="r"/>
        </dgm:presLayoutVars>
      </dgm:prSet>
      <dgm:spPr/>
    </dgm:pt>
    <dgm:pt modelId="{998FF65A-04D7-44D2-AA24-7A597B4C6BF5}" type="pres">
      <dgm:prSet presAssocID="{A2E06B20-B404-4FC5-86BA-ED577DFC57F9}" presName="rootComposite1" presStyleCnt="0"/>
      <dgm:spPr/>
    </dgm:pt>
    <dgm:pt modelId="{FC34C572-665E-4B9A-949B-28D304F95E8F}" type="pres">
      <dgm:prSet presAssocID="{A2E06B20-B404-4FC5-86BA-ED577DFC57F9}" presName="rootText1" presStyleLbl="node0" presStyleIdx="0" presStyleCnt="1" custLinFactNeighborX="60913" custLinFactNeighborY="-4237">
        <dgm:presLayoutVars>
          <dgm:chPref val="3"/>
        </dgm:presLayoutVars>
      </dgm:prSet>
      <dgm:spPr/>
    </dgm:pt>
    <dgm:pt modelId="{CB62CC12-E5EC-4092-805C-AEFB97AA7472}" type="pres">
      <dgm:prSet presAssocID="{A2E06B20-B404-4FC5-86BA-ED577DFC57F9}" presName="rootConnector1" presStyleLbl="node1" presStyleIdx="0" presStyleCnt="0"/>
      <dgm:spPr/>
    </dgm:pt>
    <dgm:pt modelId="{76EB211D-133A-4B09-9B5E-2A3965A65D96}" type="pres">
      <dgm:prSet presAssocID="{A2E06B20-B404-4FC5-86BA-ED577DFC57F9}" presName="hierChild2" presStyleCnt="0"/>
      <dgm:spPr/>
    </dgm:pt>
    <dgm:pt modelId="{97977085-1AE7-458C-BFEE-6ACF8DAC9662}" type="pres">
      <dgm:prSet presAssocID="{4F8CD429-3D35-4463-980F-6B51BC91AD3D}" presName="Name50" presStyleLbl="parChTrans1D2" presStyleIdx="0" presStyleCnt="2"/>
      <dgm:spPr/>
    </dgm:pt>
    <dgm:pt modelId="{86D9CD85-8487-46DC-81DB-4D4A056173E7}" type="pres">
      <dgm:prSet presAssocID="{985C3597-D741-4F93-A15B-12C973173DB4}" presName="hierRoot2" presStyleCnt="0">
        <dgm:presLayoutVars>
          <dgm:hierBranch/>
        </dgm:presLayoutVars>
      </dgm:prSet>
      <dgm:spPr/>
    </dgm:pt>
    <dgm:pt modelId="{0BAF7166-8526-4C2F-BE19-A09F432B4795}" type="pres">
      <dgm:prSet presAssocID="{985C3597-D741-4F93-A15B-12C973173DB4}" presName="rootComposite" presStyleCnt="0"/>
      <dgm:spPr/>
    </dgm:pt>
    <dgm:pt modelId="{AC4477DF-C8CF-403B-984A-87A6E2FA6617}" type="pres">
      <dgm:prSet presAssocID="{985C3597-D741-4F93-A15B-12C973173DB4}" presName="rootText" presStyleLbl="node2" presStyleIdx="0" presStyleCnt="1" custLinFactY="-83443" custLinFactNeighborX="-43425" custLinFactNeighborY="-100000">
        <dgm:presLayoutVars>
          <dgm:chPref val="3"/>
        </dgm:presLayoutVars>
      </dgm:prSet>
      <dgm:spPr/>
    </dgm:pt>
    <dgm:pt modelId="{29CA5363-D1BE-4491-82B0-E540C335489B}" type="pres">
      <dgm:prSet presAssocID="{985C3597-D741-4F93-A15B-12C973173DB4}" presName="rootConnector" presStyleLbl="node2" presStyleIdx="0" presStyleCnt="1"/>
      <dgm:spPr/>
    </dgm:pt>
    <dgm:pt modelId="{1299586B-7BAB-467A-A909-BE15DA0BD95A}" type="pres">
      <dgm:prSet presAssocID="{985C3597-D741-4F93-A15B-12C973173DB4}" presName="hierChild4" presStyleCnt="0"/>
      <dgm:spPr/>
    </dgm:pt>
    <dgm:pt modelId="{22BB0F9B-91EB-4DA0-A1B6-B0F6BECDF9CC}" type="pres">
      <dgm:prSet presAssocID="{38FF9CDF-EE93-4254-B206-CC612C1BAF08}" presName="Name35" presStyleLbl="parChTrans1D3" presStyleIdx="0" presStyleCnt="3"/>
      <dgm:spPr/>
    </dgm:pt>
    <dgm:pt modelId="{3579A7D2-7417-404D-9A86-F8D38D9B7261}" type="pres">
      <dgm:prSet presAssocID="{5F8181D1-B6D5-47B4-8CB4-400CCF983714}" presName="hierRoot2" presStyleCnt="0">
        <dgm:presLayoutVars>
          <dgm:hierBranch/>
        </dgm:presLayoutVars>
      </dgm:prSet>
      <dgm:spPr/>
    </dgm:pt>
    <dgm:pt modelId="{4774E027-FFF3-4653-996E-22C9649620C6}" type="pres">
      <dgm:prSet presAssocID="{5F8181D1-B6D5-47B4-8CB4-400CCF983714}" presName="rootComposite" presStyleCnt="0"/>
      <dgm:spPr/>
    </dgm:pt>
    <dgm:pt modelId="{34B2618F-16BE-491F-8215-714CB792C09C}" type="pres">
      <dgm:prSet presAssocID="{5F8181D1-B6D5-47B4-8CB4-400CCF983714}" presName="rootText" presStyleLbl="node3" presStyleIdx="0" presStyleCnt="3" custScaleX="216203" custScaleY="151498" custLinFactY="-68437" custLinFactNeighborX="-52173" custLinFactNeighborY="-100000">
        <dgm:presLayoutVars>
          <dgm:chPref val="3"/>
        </dgm:presLayoutVars>
      </dgm:prSet>
      <dgm:spPr/>
    </dgm:pt>
    <dgm:pt modelId="{D15736FE-B330-45FB-B6DE-9A49B5F9404D}" type="pres">
      <dgm:prSet presAssocID="{5F8181D1-B6D5-47B4-8CB4-400CCF983714}" presName="rootConnector" presStyleLbl="node3" presStyleIdx="0" presStyleCnt="3"/>
      <dgm:spPr/>
    </dgm:pt>
    <dgm:pt modelId="{2D5A7551-4510-4D47-9AF8-F67FAEACA84E}" type="pres">
      <dgm:prSet presAssocID="{5F8181D1-B6D5-47B4-8CB4-400CCF983714}" presName="hierChild4" presStyleCnt="0"/>
      <dgm:spPr/>
    </dgm:pt>
    <dgm:pt modelId="{A8218BD5-B63B-4B5C-9BFC-EC64F13A7ABA}" type="pres">
      <dgm:prSet presAssocID="{A2F32A2F-DB0B-4ABE-B673-1FB3FF7E4A23}" presName="Name35" presStyleLbl="parChTrans1D4" presStyleIdx="0" presStyleCnt="4"/>
      <dgm:spPr/>
    </dgm:pt>
    <dgm:pt modelId="{699B53C9-33D7-40B3-BD2E-DE190F7C3C73}" type="pres">
      <dgm:prSet presAssocID="{2F6A8EE3-E3E2-43F2-AA09-FEA199254D88}" presName="hierRoot2" presStyleCnt="0">
        <dgm:presLayoutVars>
          <dgm:hierBranch val="init"/>
        </dgm:presLayoutVars>
      </dgm:prSet>
      <dgm:spPr/>
    </dgm:pt>
    <dgm:pt modelId="{3D95DFDE-9551-49DE-9CED-D11738784EE3}" type="pres">
      <dgm:prSet presAssocID="{2F6A8EE3-E3E2-43F2-AA09-FEA199254D88}" presName="rootComposite" presStyleCnt="0"/>
      <dgm:spPr/>
    </dgm:pt>
    <dgm:pt modelId="{DFF9A247-B83D-4474-9921-7B51E0478EC1}" type="pres">
      <dgm:prSet presAssocID="{2F6A8EE3-E3E2-43F2-AA09-FEA199254D88}" presName="rootText" presStyleLbl="node4" presStyleIdx="0" presStyleCnt="4" custLinFactY="-49002" custLinFactNeighborX="-48168" custLinFactNeighborY="-100000">
        <dgm:presLayoutVars>
          <dgm:chPref val="3"/>
        </dgm:presLayoutVars>
      </dgm:prSet>
      <dgm:spPr/>
    </dgm:pt>
    <dgm:pt modelId="{486086EA-A1D3-46A2-857D-F35E69D7BB50}" type="pres">
      <dgm:prSet presAssocID="{2F6A8EE3-E3E2-43F2-AA09-FEA199254D88}" presName="rootConnector" presStyleLbl="node4" presStyleIdx="0" presStyleCnt="4"/>
      <dgm:spPr/>
    </dgm:pt>
    <dgm:pt modelId="{1CD15297-6196-4EA8-BD21-5ED57DEF1790}" type="pres">
      <dgm:prSet presAssocID="{2F6A8EE3-E3E2-43F2-AA09-FEA199254D88}" presName="hierChild4" presStyleCnt="0"/>
      <dgm:spPr/>
    </dgm:pt>
    <dgm:pt modelId="{56ABB346-5679-41DA-8530-BD88D4C7E790}" type="pres">
      <dgm:prSet presAssocID="{2F6A8EE3-E3E2-43F2-AA09-FEA199254D88}" presName="hierChild5" presStyleCnt="0"/>
      <dgm:spPr/>
    </dgm:pt>
    <dgm:pt modelId="{50DFF4C4-E673-4F7F-A7A0-2C9DF359B515}" type="pres">
      <dgm:prSet presAssocID="{49C34D09-3B14-4E53-9974-62275A98DC3A}" presName="Name35" presStyleLbl="parChTrans1D4" presStyleIdx="1" presStyleCnt="4"/>
      <dgm:spPr/>
    </dgm:pt>
    <dgm:pt modelId="{F7B741DB-8D2D-4A37-BB15-628637BC7157}" type="pres">
      <dgm:prSet presAssocID="{07F3D2A2-8CE6-4846-9ED5-007A4ED57FC3}" presName="hierRoot2" presStyleCnt="0">
        <dgm:presLayoutVars>
          <dgm:hierBranch val="init"/>
        </dgm:presLayoutVars>
      </dgm:prSet>
      <dgm:spPr/>
    </dgm:pt>
    <dgm:pt modelId="{2649CFF1-727A-4729-8A8B-BD5CA70FD563}" type="pres">
      <dgm:prSet presAssocID="{07F3D2A2-8CE6-4846-9ED5-007A4ED57FC3}" presName="rootComposite" presStyleCnt="0"/>
      <dgm:spPr/>
    </dgm:pt>
    <dgm:pt modelId="{92270D09-816F-434F-BAA6-371F9E0C38F9}" type="pres">
      <dgm:prSet presAssocID="{07F3D2A2-8CE6-4846-9ED5-007A4ED57FC3}" presName="rootText" presStyleLbl="node4" presStyleIdx="1" presStyleCnt="4" custLinFactY="-45018" custLinFactNeighborX="-49095" custLinFactNeighborY="-100000">
        <dgm:presLayoutVars>
          <dgm:chPref val="3"/>
        </dgm:presLayoutVars>
      </dgm:prSet>
      <dgm:spPr/>
    </dgm:pt>
    <dgm:pt modelId="{2AD6C2D2-E184-4FBC-A555-97186C68DA49}" type="pres">
      <dgm:prSet presAssocID="{07F3D2A2-8CE6-4846-9ED5-007A4ED57FC3}" presName="rootConnector" presStyleLbl="node4" presStyleIdx="1" presStyleCnt="4"/>
      <dgm:spPr/>
    </dgm:pt>
    <dgm:pt modelId="{01D98BDA-A782-4CD2-B839-DC0EF950C475}" type="pres">
      <dgm:prSet presAssocID="{07F3D2A2-8CE6-4846-9ED5-007A4ED57FC3}" presName="hierChild4" presStyleCnt="0"/>
      <dgm:spPr/>
    </dgm:pt>
    <dgm:pt modelId="{B2854B15-91BB-47CE-BD6D-936CBE33B974}" type="pres">
      <dgm:prSet presAssocID="{07F3D2A2-8CE6-4846-9ED5-007A4ED57FC3}" presName="hierChild5" presStyleCnt="0"/>
      <dgm:spPr/>
    </dgm:pt>
    <dgm:pt modelId="{664AF9C8-A582-493E-A50B-6EB201652646}" type="pres">
      <dgm:prSet presAssocID="{5F8181D1-B6D5-47B4-8CB4-400CCF983714}" presName="hierChild5" presStyleCnt="0"/>
      <dgm:spPr/>
    </dgm:pt>
    <dgm:pt modelId="{6B8AFCEE-9C40-4FA0-9301-84BBEB2EEF97}" type="pres">
      <dgm:prSet presAssocID="{46E52FE7-0B29-44FA-8F32-FBF3729D8646}" presName="Name35" presStyleLbl="parChTrans1D3" presStyleIdx="1" presStyleCnt="3"/>
      <dgm:spPr/>
    </dgm:pt>
    <dgm:pt modelId="{3367507F-CF41-4AEE-9CAB-4188BADBD50A}" type="pres">
      <dgm:prSet presAssocID="{C230DEF5-EC7F-4541-8740-B04C89222715}" presName="hierRoot2" presStyleCnt="0">
        <dgm:presLayoutVars>
          <dgm:hierBranch/>
        </dgm:presLayoutVars>
      </dgm:prSet>
      <dgm:spPr/>
    </dgm:pt>
    <dgm:pt modelId="{89072F91-905F-4FD3-AC58-940D73110EE4}" type="pres">
      <dgm:prSet presAssocID="{C230DEF5-EC7F-4541-8740-B04C89222715}" presName="rootComposite" presStyleCnt="0"/>
      <dgm:spPr/>
    </dgm:pt>
    <dgm:pt modelId="{821FEF71-1672-4788-A8B8-603E69982E8A}" type="pres">
      <dgm:prSet presAssocID="{C230DEF5-EC7F-4541-8740-B04C89222715}" presName="rootText" presStyleLbl="node3" presStyleIdx="1" presStyleCnt="3" custScaleX="200775" custScaleY="158581" custLinFactY="-68437" custLinFactNeighborX="-35288" custLinFactNeighborY="-100000">
        <dgm:presLayoutVars>
          <dgm:chPref val="3"/>
        </dgm:presLayoutVars>
      </dgm:prSet>
      <dgm:spPr/>
    </dgm:pt>
    <dgm:pt modelId="{895560D9-D097-4EE1-8323-5CB5F066D113}" type="pres">
      <dgm:prSet presAssocID="{C230DEF5-EC7F-4541-8740-B04C89222715}" presName="rootConnector" presStyleLbl="node3" presStyleIdx="1" presStyleCnt="3"/>
      <dgm:spPr/>
    </dgm:pt>
    <dgm:pt modelId="{EABEBBE5-EBFE-4EE7-B39A-6A53DDEE83E0}" type="pres">
      <dgm:prSet presAssocID="{C230DEF5-EC7F-4541-8740-B04C89222715}" presName="hierChild4" presStyleCnt="0"/>
      <dgm:spPr/>
    </dgm:pt>
    <dgm:pt modelId="{B7791ED9-A9DE-4450-886D-5EF5EF09C8C6}" type="pres">
      <dgm:prSet presAssocID="{C493DCF9-7F56-4DF5-A140-2E90F778F218}" presName="Name35" presStyleLbl="parChTrans1D4" presStyleIdx="2" presStyleCnt="4"/>
      <dgm:spPr/>
    </dgm:pt>
    <dgm:pt modelId="{764C96D1-B417-4595-BEDE-9FF124469B2C}" type="pres">
      <dgm:prSet presAssocID="{87A36107-27DB-482D-96DB-DD6CBD52A6A0}" presName="hierRoot2" presStyleCnt="0">
        <dgm:presLayoutVars>
          <dgm:hierBranch val="init"/>
        </dgm:presLayoutVars>
      </dgm:prSet>
      <dgm:spPr/>
    </dgm:pt>
    <dgm:pt modelId="{61663F60-3B67-4F85-9357-40C27BA7782A}" type="pres">
      <dgm:prSet presAssocID="{87A36107-27DB-482D-96DB-DD6CBD52A6A0}" presName="rootComposite" presStyleCnt="0"/>
      <dgm:spPr/>
    </dgm:pt>
    <dgm:pt modelId="{BD00E31E-45F1-49D4-B01B-6EE0887B36BD}" type="pres">
      <dgm:prSet presAssocID="{87A36107-27DB-482D-96DB-DD6CBD52A6A0}" presName="rootText" presStyleLbl="node4" presStyleIdx="2" presStyleCnt="4" custLinFactY="-62178" custLinFactNeighborX="-36298" custLinFactNeighborY="-100000">
        <dgm:presLayoutVars>
          <dgm:chPref val="3"/>
        </dgm:presLayoutVars>
      </dgm:prSet>
      <dgm:spPr/>
    </dgm:pt>
    <dgm:pt modelId="{61DEA21A-BA30-4141-AD26-4DC65A05DB0D}" type="pres">
      <dgm:prSet presAssocID="{87A36107-27DB-482D-96DB-DD6CBD52A6A0}" presName="rootConnector" presStyleLbl="node4" presStyleIdx="2" presStyleCnt="4"/>
      <dgm:spPr/>
    </dgm:pt>
    <dgm:pt modelId="{E84CCA86-604E-419C-AE4F-3DA676FA0FC1}" type="pres">
      <dgm:prSet presAssocID="{87A36107-27DB-482D-96DB-DD6CBD52A6A0}" presName="hierChild4" presStyleCnt="0"/>
      <dgm:spPr/>
    </dgm:pt>
    <dgm:pt modelId="{A7E2CCAC-7EE5-402D-8015-39E102D34FE7}" type="pres">
      <dgm:prSet presAssocID="{87A36107-27DB-482D-96DB-DD6CBD52A6A0}" presName="hierChild5" presStyleCnt="0"/>
      <dgm:spPr/>
    </dgm:pt>
    <dgm:pt modelId="{09F4D1C2-083E-4AF3-AB85-A145B1B416E9}" type="pres">
      <dgm:prSet presAssocID="{C230DEF5-EC7F-4541-8740-B04C89222715}" presName="hierChild5" presStyleCnt="0"/>
      <dgm:spPr/>
    </dgm:pt>
    <dgm:pt modelId="{C7B68F77-7761-4FE2-B50A-53BADF559410}" type="pres">
      <dgm:prSet presAssocID="{DC836CB5-1561-4B6A-B4BC-A09C120FB104}" presName="Name35" presStyleLbl="parChTrans1D3" presStyleIdx="2" presStyleCnt="3"/>
      <dgm:spPr/>
    </dgm:pt>
    <dgm:pt modelId="{3B3DF87B-3FFF-4A12-A4E4-D4EF367A399C}" type="pres">
      <dgm:prSet presAssocID="{7A6676D7-8E15-4BB3-85D2-BD584D599580}" presName="hierRoot2" presStyleCnt="0">
        <dgm:presLayoutVars>
          <dgm:hierBranch/>
        </dgm:presLayoutVars>
      </dgm:prSet>
      <dgm:spPr/>
    </dgm:pt>
    <dgm:pt modelId="{40A3B182-FDE9-4499-9DD5-A0F721BE57F1}" type="pres">
      <dgm:prSet presAssocID="{7A6676D7-8E15-4BB3-85D2-BD584D599580}" presName="rootComposite" presStyleCnt="0"/>
      <dgm:spPr/>
    </dgm:pt>
    <dgm:pt modelId="{B72CF8D2-C1FB-4582-9C28-EE8E0FF00472}" type="pres">
      <dgm:prSet presAssocID="{7A6676D7-8E15-4BB3-85D2-BD584D599580}" presName="rootText" presStyleLbl="node3" presStyleIdx="2" presStyleCnt="3" custScaleX="190210" custScaleY="193837" custLinFactY="-68437" custLinFactNeighborX="4496" custLinFactNeighborY="-100000">
        <dgm:presLayoutVars>
          <dgm:chPref val="3"/>
        </dgm:presLayoutVars>
      </dgm:prSet>
      <dgm:spPr/>
    </dgm:pt>
    <dgm:pt modelId="{3723D736-11AD-485B-B0A5-B1E9C42150CA}" type="pres">
      <dgm:prSet presAssocID="{7A6676D7-8E15-4BB3-85D2-BD584D599580}" presName="rootConnector" presStyleLbl="node3" presStyleIdx="2" presStyleCnt="3"/>
      <dgm:spPr/>
    </dgm:pt>
    <dgm:pt modelId="{3D898F5D-11B1-42A6-BC38-7B7648B948A1}" type="pres">
      <dgm:prSet presAssocID="{7A6676D7-8E15-4BB3-85D2-BD584D599580}" presName="hierChild4" presStyleCnt="0"/>
      <dgm:spPr/>
    </dgm:pt>
    <dgm:pt modelId="{274D90FA-230A-479D-BBD7-52DED4695949}" type="pres">
      <dgm:prSet presAssocID="{7CE10884-68C3-49BB-A5A5-C44A4D7A03A9}" presName="Name35" presStyleLbl="parChTrans1D4" presStyleIdx="3" presStyleCnt="4"/>
      <dgm:spPr/>
    </dgm:pt>
    <dgm:pt modelId="{8332674B-E597-481F-930A-2EFF2F745FAF}" type="pres">
      <dgm:prSet presAssocID="{FE5C5C18-2BF1-428A-8AB5-B9E4120F50A9}" presName="hierRoot2" presStyleCnt="0">
        <dgm:presLayoutVars>
          <dgm:hierBranch/>
        </dgm:presLayoutVars>
      </dgm:prSet>
      <dgm:spPr/>
    </dgm:pt>
    <dgm:pt modelId="{51E0B9BF-AF69-443A-ACDE-320BCEEA7E00}" type="pres">
      <dgm:prSet presAssocID="{FE5C5C18-2BF1-428A-8AB5-B9E4120F50A9}" presName="rootComposite" presStyleCnt="0"/>
      <dgm:spPr/>
    </dgm:pt>
    <dgm:pt modelId="{A7C7C16E-A3D7-4360-9F42-3E4FA3C5317A}" type="pres">
      <dgm:prSet presAssocID="{FE5C5C18-2BF1-428A-8AB5-B9E4120F50A9}" presName="rootText" presStyleLbl="node4" presStyleIdx="3" presStyleCnt="4" custLinFactY="-56141" custLinFactNeighborX="1370" custLinFactNeighborY="-100000">
        <dgm:presLayoutVars>
          <dgm:chPref val="3"/>
        </dgm:presLayoutVars>
      </dgm:prSet>
      <dgm:spPr/>
    </dgm:pt>
    <dgm:pt modelId="{50D0B977-A978-48F5-910A-BA51857C240D}" type="pres">
      <dgm:prSet presAssocID="{FE5C5C18-2BF1-428A-8AB5-B9E4120F50A9}" presName="rootConnector" presStyleLbl="node4" presStyleIdx="3" presStyleCnt="4"/>
      <dgm:spPr/>
    </dgm:pt>
    <dgm:pt modelId="{D3D34CF1-0844-4A7A-82AE-08673B7FF42B}" type="pres">
      <dgm:prSet presAssocID="{FE5C5C18-2BF1-428A-8AB5-B9E4120F50A9}" presName="hierChild4" presStyleCnt="0"/>
      <dgm:spPr/>
    </dgm:pt>
    <dgm:pt modelId="{A518C537-3D1D-4724-BCB9-5DDC9A4F8B15}" type="pres">
      <dgm:prSet presAssocID="{FE5C5C18-2BF1-428A-8AB5-B9E4120F50A9}" presName="hierChild5" presStyleCnt="0"/>
      <dgm:spPr/>
    </dgm:pt>
    <dgm:pt modelId="{35B0726B-7E34-4F81-8587-E08C19EEA82C}" type="pres">
      <dgm:prSet presAssocID="{7A6676D7-8E15-4BB3-85D2-BD584D599580}" presName="hierChild5" presStyleCnt="0"/>
      <dgm:spPr/>
    </dgm:pt>
    <dgm:pt modelId="{423D1B9E-EF68-401E-B2B0-4481E4110E8B}" type="pres">
      <dgm:prSet presAssocID="{985C3597-D741-4F93-A15B-12C973173DB4}" presName="hierChild5" presStyleCnt="0"/>
      <dgm:spPr/>
    </dgm:pt>
    <dgm:pt modelId="{16CD48F0-7120-48EE-A5F8-CCDFFA4A0CA6}" type="pres">
      <dgm:prSet presAssocID="{A2E06B20-B404-4FC5-86BA-ED577DFC57F9}" presName="hierChild3" presStyleCnt="0"/>
      <dgm:spPr/>
    </dgm:pt>
    <dgm:pt modelId="{7EAF2058-CB34-45D2-8BFC-50FA4DDF7D84}" type="pres">
      <dgm:prSet presAssocID="{89563FB0-D733-4472-8E7E-07658971F1C7}" presName="Name111" presStyleLbl="parChTrans1D2" presStyleIdx="1" presStyleCnt="2"/>
      <dgm:spPr/>
    </dgm:pt>
    <dgm:pt modelId="{0402F1E6-3260-4A1D-9058-3C3DE56DC86B}" type="pres">
      <dgm:prSet presAssocID="{5F3128CC-5179-4A08-A4AE-8976EF472A9A}" presName="hierRoot3" presStyleCnt="0">
        <dgm:presLayoutVars>
          <dgm:hierBranch val="init"/>
        </dgm:presLayoutVars>
      </dgm:prSet>
      <dgm:spPr/>
    </dgm:pt>
    <dgm:pt modelId="{B0ECA3B3-263D-49E6-9619-B0C534AB3A59}" type="pres">
      <dgm:prSet presAssocID="{5F3128CC-5179-4A08-A4AE-8976EF472A9A}" presName="rootComposite3" presStyleCnt="0"/>
      <dgm:spPr/>
    </dgm:pt>
    <dgm:pt modelId="{772D55FB-F5A7-4F48-BD29-AECF4F8EDA90}" type="pres">
      <dgm:prSet presAssocID="{5F3128CC-5179-4A08-A4AE-8976EF472A9A}" presName="rootText3" presStyleLbl="asst1" presStyleIdx="0" presStyleCnt="1" custScaleX="162776" custScaleY="129644" custLinFactNeighborX="16686" custLinFactNeighborY="-53562">
        <dgm:presLayoutVars>
          <dgm:chPref val="3"/>
        </dgm:presLayoutVars>
      </dgm:prSet>
      <dgm:spPr/>
    </dgm:pt>
    <dgm:pt modelId="{762B0415-6208-4F8A-A451-004FBCBDF4AE}" type="pres">
      <dgm:prSet presAssocID="{5F3128CC-5179-4A08-A4AE-8976EF472A9A}" presName="rootConnector3" presStyleLbl="asst1" presStyleIdx="0" presStyleCnt="1"/>
      <dgm:spPr/>
    </dgm:pt>
    <dgm:pt modelId="{8022B511-2B5F-4A54-809D-405406354F7A}" type="pres">
      <dgm:prSet presAssocID="{5F3128CC-5179-4A08-A4AE-8976EF472A9A}" presName="hierChild6" presStyleCnt="0"/>
      <dgm:spPr/>
    </dgm:pt>
    <dgm:pt modelId="{58EEE466-D905-4304-90B2-E45ABEE40F0E}" type="pres">
      <dgm:prSet presAssocID="{5F3128CC-5179-4A08-A4AE-8976EF472A9A}" presName="hierChild7" presStyleCnt="0"/>
      <dgm:spPr/>
    </dgm:pt>
  </dgm:ptLst>
  <dgm:cxnLst>
    <dgm:cxn modelId="{E3BD6404-4831-4DC9-B33C-7F104B68F937}" type="presOf" srcId="{985C3597-D741-4F93-A15B-12C973173DB4}" destId="{AC4477DF-C8CF-403B-984A-87A6E2FA6617}" srcOrd="0" destOrd="0" presId="urn:microsoft.com/office/officeart/2005/8/layout/orgChart1"/>
    <dgm:cxn modelId="{77FA9A05-0DF6-45F3-8942-1CD10964B030}" type="presOf" srcId="{985C3597-D741-4F93-A15B-12C973173DB4}" destId="{29CA5363-D1BE-4491-82B0-E540C335489B}" srcOrd="1" destOrd="0" presId="urn:microsoft.com/office/officeart/2005/8/layout/orgChart1"/>
    <dgm:cxn modelId="{CC6E370E-26D4-4193-B219-DA0D5E3BA9AD}" type="presOf" srcId="{A2F32A2F-DB0B-4ABE-B673-1FB3FF7E4A23}" destId="{A8218BD5-B63B-4B5C-9BFC-EC64F13A7ABA}" srcOrd="0" destOrd="0" presId="urn:microsoft.com/office/officeart/2005/8/layout/orgChart1"/>
    <dgm:cxn modelId="{66C6831B-AEFA-4BF5-9C63-1CD4D22ECCAC}" srcId="{985C3597-D741-4F93-A15B-12C973173DB4}" destId="{C230DEF5-EC7F-4541-8740-B04C89222715}" srcOrd="1" destOrd="0" parTransId="{46E52FE7-0B29-44FA-8F32-FBF3729D8646}" sibTransId="{F3E52FEE-701B-420A-8493-D7ADC5A18A3E}"/>
    <dgm:cxn modelId="{EC878D1E-98E0-4A39-97DF-D92EA42F36FE}" type="presOf" srcId="{49C34D09-3B14-4E53-9974-62275A98DC3A}" destId="{50DFF4C4-E673-4F7F-A7A0-2C9DF359B515}" srcOrd="0" destOrd="0" presId="urn:microsoft.com/office/officeart/2005/8/layout/orgChart1"/>
    <dgm:cxn modelId="{A1826924-46B3-443D-A35A-AA6194F216A1}" srcId="{985C3597-D741-4F93-A15B-12C973173DB4}" destId="{5F8181D1-B6D5-47B4-8CB4-400CCF983714}" srcOrd="0" destOrd="0" parTransId="{38FF9CDF-EE93-4254-B206-CC612C1BAF08}" sibTransId="{58D54C15-3F8B-44B0-BD03-2EBE3FECE11A}"/>
    <dgm:cxn modelId="{8557C924-E8CA-4EE7-880E-A09453D234E3}" type="presOf" srcId="{C493DCF9-7F56-4DF5-A140-2E90F778F218}" destId="{B7791ED9-A9DE-4450-886D-5EF5EF09C8C6}" srcOrd="0" destOrd="0" presId="urn:microsoft.com/office/officeart/2005/8/layout/orgChart1"/>
    <dgm:cxn modelId="{AF8B832C-BCFE-4B88-8B45-84A46AEC2682}" type="presOf" srcId="{C230DEF5-EC7F-4541-8740-B04C89222715}" destId="{895560D9-D097-4EE1-8323-5CB5F066D113}" srcOrd="1" destOrd="0" presId="urn:microsoft.com/office/officeart/2005/8/layout/orgChart1"/>
    <dgm:cxn modelId="{0580A92D-9C4F-4044-9E4F-45F48574EE4B}" type="presOf" srcId="{87A36107-27DB-482D-96DB-DD6CBD52A6A0}" destId="{61DEA21A-BA30-4141-AD26-4DC65A05DB0D}" srcOrd="1" destOrd="0" presId="urn:microsoft.com/office/officeart/2005/8/layout/orgChart1"/>
    <dgm:cxn modelId="{A5B97838-551B-4B99-8CB9-B9E05B7AEBD6}" type="presOf" srcId="{38FF9CDF-EE93-4254-B206-CC612C1BAF08}" destId="{22BB0F9B-91EB-4DA0-A1B6-B0F6BECDF9CC}" srcOrd="0" destOrd="0" presId="urn:microsoft.com/office/officeart/2005/8/layout/orgChart1"/>
    <dgm:cxn modelId="{3636AD40-3812-4F32-8407-6F9D55544035}" type="presOf" srcId="{87A36107-27DB-482D-96DB-DD6CBD52A6A0}" destId="{BD00E31E-45F1-49D4-B01B-6EE0887B36BD}" srcOrd="0" destOrd="0" presId="urn:microsoft.com/office/officeart/2005/8/layout/orgChart1"/>
    <dgm:cxn modelId="{1404F24D-76D1-44BA-85BD-15FACB57B51E}" type="presOf" srcId="{5F8181D1-B6D5-47B4-8CB4-400CCF983714}" destId="{D15736FE-B330-45FB-B6DE-9A49B5F9404D}" srcOrd="1" destOrd="0" presId="urn:microsoft.com/office/officeart/2005/8/layout/orgChart1"/>
    <dgm:cxn modelId="{C166D754-941E-43B3-A321-8CE3AC6DA7D0}" srcId="{A2E06B20-B404-4FC5-86BA-ED577DFC57F9}" destId="{5F3128CC-5179-4A08-A4AE-8976EF472A9A}" srcOrd="1" destOrd="0" parTransId="{89563FB0-D733-4472-8E7E-07658971F1C7}" sibTransId="{228CE2AF-E25C-43B1-ADA7-75F96EA0E7D9}"/>
    <dgm:cxn modelId="{A8C89D56-7CCC-4CCC-A2CB-FEE6C30D37ED}" srcId="{985C3597-D741-4F93-A15B-12C973173DB4}" destId="{7A6676D7-8E15-4BB3-85D2-BD584D599580}" srcOrd="2" destOrd="0" parTransId="{DC836CB5-1561-4B6A-B4BC-A09C120FB104}" sibTransId="{07BFF659-A762-435C-B0FF-C23BF6F7F71C}"/>
    <dgm:cxn modelId="{D6986859-F8D9-4A72-B238-31B2BD37CA0D}" type="presOf" srcId="{89563FB0-D733-4472-8E7E-07658971F1C7}" destId="{7EAF2058-CB34-45D2-8BFC-50FA4DDF7D84}" srcOrd="0" destOrd="0" presId="urn:microsoft.com/office/officeart/2005/8/layout/orgChart1"/>
    <dgm:cxn modelId="{01A0465A-7799-4905-8B68-7C2EC2884660}" srcId="{5F8181D1-B6D5-47B4-8CB4-400CCF983714}" destId="{07F3D2A2-8CE6-4846-9ED5-007A4ED57FC3}" srcOrd="1" destOrd="0" parTransId="{49C34D09-3B14-4E53-9974-62275A98DC3A}" sibTransId="{9E224259-E1F6-4B33-9BAF-642C8B6F8248}"/>
    <dgm:cxn modelId="{AAE1DB63-4E2F-4B55-8366-01B77808A268}" type="presOf" srcId="{4F8CD429-3D35-4463-980F-6B51BC91AD3D}" destId="{97977085-1AE7-458C-BFEE-6ACF8DAC9662}" srcOrd="0" destOrd="0" presId="urn:microsoft.com/office/officeart/2005/8/layout/orgChart1"/>
    <dgm:cxn modelId="{48FCB464-C617-4B14-9E26-F5FE8CDAE031}" type="presOf" srcId="{FE5C5C18-2BF1-428A-8AB5-B9E4120F50A9}" destId="{50D0B977-A978-48F5-910A-BA51857C240D}" srcOrd="1" destOrd="0" presId="urn:microsoft.com/office/officeart/2005/8/layout/orgChart1"/>
    <dgm:cxn modelId="{A7027871-B527-47AC-AE3F-B1CA7A985356}" type="presOf" srcId="{46E52FE7-0B29-44FA-8F32-FBF3729D8646}" destId="{6B8AFCEE-9C40-4FA0-9301-84BBEB2EEF97}" srcOrd="0" destOrd="0" presId="urn:microsoft.com/office/officeart/2005/8/layout/orgChart1"/>
    <dgm:cxn modelId="{F39BE575-E757-4738-973E-D734A90619D3}" type="presOf" srcId="{7CE10884-68C3-49BB-A5A5-C44A4D7A03A9}" destId="{274D90FA-230A-479D-BBD7-52DED4695949}" srcOrd="0" destOrd="0" presId="urn:microsoft.com/office/officeart/2005/8/layout/orgChart1"/>
    <dgm:cxn modelId="{8C04317E-DA6D-4AB3-9576-E2977D6669EE}" type="presOf" srcId="{07F3D2A2-8CE6-4846-9ED5-007A4ED57FC3}" destId="{92270D09-816F-434F-BAA6-371F9E0C38F9}" srcOrd="0" destOrd="0" presId="urn:microsoft.com/office/officeart/2005/8/layout/orgChart1"/>
    <dgm:cxn modelId="{700FE086-C227-454F-A813-C8280E0C1F58}" srcId="{A2E06B20-B404-4FC5-86BA-ED577DFC57F9}" destId="{985C3597-D741-4F93-A15B-12C973173DB4}" srcOrd="0" destOrd="0" parTransId="{4F8CD429-3D35-4463-980F-6B51BC91AD3D}" sibTransId="{D96CF8D1-452D-4D14-9327-3FD897A762E9}"/>
    <dgm:cxn modelId="{355C5897-77FB-4CE3-889E-593B2A61BCF7}" type="presOf" srcId="{C230DEF5-EC7F-4541-8740-B04C89222715}" destId="{821FEF71-1672-4788-A8B8-603E69982E8A}" srcOrd="0" destOrd="0" presId="urn:microsoft.com/office/officeart/2005/8/layout/orgChart1"/>
    <dgm:cxn modelId="{28EE4D9A-4BA7-4CB2-9FF1-B5C865CD9895}" type="presOf" srcId="{7A6676D7-8E15-4BB3-85D2-BD584D599580}" destId="{B72CF8D2-C1FB-4582-9C28-EE8E0FF00472}" srcOrd="0" destOrd="0" presId="urn:microsoft.com/office/officeart/2005/8/layout/orgChart1"/>
    <dgm:cxn modelId="{453F889B-DA92-4AA2-8AED-0A7DCD42DCBA}" type="presOf" srcId="{2F6A8EE3-E3E2-43F2-AA09-FEA199254D88}" destId="{486086EA-A1D3-46A2-857D-F35E69D7BB50}" srcOrd="1" destOrd="0" presId="urn:microsoft.com/office/officeart/2005/8/layout/orgChart1"/>
    <dgm:cxn modelId="{943448A8-FAF2-4DF9-A392-C29CFB7FB214}" type="presOf" srcId="{5F3128CC-5179-4A08-A4AE-8976EF472A9A}" destId="{762B0415-6208-4F8A-A451-004FBCBDF4AE}" srcOrd="1" destOrd="0" presId="urn:microsoft.com/office/officeart/2005/8/layout/orgChart1"/>
    <dgm:cxn modelId="{DEDBB6AA-719B-4B76-A333-FC3AAE6891F5}" type="presOf" srcId="{2F6A8EE3-E3E2-43F2-AA09-FEA199254D88}" destId="{DFF9A247-B83D-4474-9921-7B51E0478EC1}" srcOrd="0" destOrd="0" presId="urn:microsoft.com/office/officeart/2005/8/layout/orgChart1"/>
    <dgm:cxn modelId="{BF2962AE-D2B5-443E-B972-A067A70C0D9D}" type="presOf" srcId="{A219C667-2344-4338-B1EA-E4BF10F089CF}" destId="{E14EDB56-C845-47D7-8510-B4B55E68E997}" srcOrd="0" destOrd="0" presId="urn:microsoft.com/office/officeart/2005/8/layout/orgChart1"/>
    <dgm:cxn modelId="{910A0CB1-D807-49AB-A78C-031C473525BB}" type="presOf" srcId="{FE5C5C18-2BF1-428A-8AB5-B9E4120F50A9}" destId="{A7C7C16E-A3D7-4360-9F42-3E4FA3C5317A}" srcOrd="0" destOrd="0" presId="urn:microsoft.com/office/officeart/2005/8/layout/orgChart1"/>
    <dgm:cxn modelId="{8DBD70B4-2A5E-45B0-8333-81EB9FF91048}" srcId="{C230DEF5-EC7F-4541-8740-B04C89222715}" destId="{87A36107-27DB-482D-96DB-DD6CBD52A6A0}" srcOrd="0" destOrd="0" parTransId="{C493DCF9-7F56-4DF5-A140-2E90F778F218}" sibTransId="{BDB9C916-101F-4FF8-B501-7100E1626917}"/>
    <dgm:cxn modelId="{55F279B9-1C73-465E-B7D6-E39F91C2DB3F}" srcId="{7A6676D7-8E15-4BB3-85D2-BD584D599580}" destId="{FE5C5C18-2BF1-428A-8AB5-B9E4120F50A9}" srcOrd="0" destOrd="0" parTransId="{7CE10884-68C3-49BB-A5A5-C44A4D7A03A9}" sibTransId="{499193A5-7441-48A3-8ED1-BAA2F636A06D}"/>
    <dgm:cxn modelId="{3E3558C2-4B73-4072-91E6-BA6E6D36210C}" type="presOf" srcId="{A2E06B20-B404-4FC5-86BA-ED577DFC57F9}" destId="{FC34C572-665E-4B9A-949B-28D304F95E8F}" srcOrd="0" destOrd="0" presId="urn:microsoft.com/office/officeart/2005/8/layout/orgChart1"/>
    <dgm:cxn modelId="{D2509EC4-BCB7-4FBC-81D9-B9F182EC5A43}" type="presOf" srcId="{07F3D2A2-8CE6-4846-9ED5-007A4ED57FC3}" destId="{2AD6C2D2-E184-4FBC-A555-97186C68DA49}" srcOrd="1" destOrd="0" presId="urn:microsoft.com/office/officeart/2005/8/layout/orgChart1"/>
    <dgm:cxn modelId="{3A1036C9-DA90-45B0-AC02-48D427EA6748}" type="presOf" srcId="{5F8181D1-B6D5-47B4-8CB4-400CCF983714}" destId="{34B2618F-16BE-491F-8215-714CB792C09C}" srcOrd="0" destOrd="0" presId="urn:microsoft.com/office/officeart/2005/8/layout/orgChart1"/>
    <dgm:cxn modelId="{038F93DA-3DAA-40BF-AA54-1A2AD5DE3122}" type="presOf" srcId="{DC836CB5-1561-4B6A-B4BC-A09C120FB104}" destId="{C7B68F77-7761-4FE2-B50A-53BADF559410}" srcOrd="0" destOrd="0" presId="urn:microsoft.com/office/officeart/2005/8/layout/orgChart1"/>
    <dgm:cxn modelId="{3F521ADE-4D30-41C8-9999-FB770474BBB4}" srcId="{5F8181D1-B6D5-47B4-8CB4-400CCF983714}" destId="{2F6A8EE3-E3E2-43F2-AA09-FEA199254D88}" srcOrd="0" destOrd="0" parTransId="{A2F32A2F-DB0B-4ABE-B673-1FB3FF7E4A23}" sibTransId="{ED27261F-817D-4C42-98DE-59206A3F6514}"/>
    <dgm:cxn modelId="{D0D02AE2-7025-48AC-B5FE-955445FB95A1}" type="presOf" srcId="{7A6676D7-8E15-4BB3-85D2-BD584D599580}" destId="{3723D736-11AD-485B-B0A5-B1E9C42150CA}" srcOrd="1" destOrd="0" presId="urn:microsoft.com/office/officeart/2005/8/layout/orgChart1"/>
    <dgm:cxn modelId="{F109D0F4-69D3-42BE-9AA5-40BD9076A367}" type="presOf" srcId="{A2E06B20-B404-4FC5-86BA-ED577DFC57F9}" destId="{CB62CC12-E5EC-4092-805C-AEFB97AA7472}" srcOrd="1" destOrd="0" presId="urn:microsoft.com/office/officeart/2005/8/layout/orgChart1"/>
    <dgm:cxn modelId="{F02AF4FC-B6E0-46AC-AD11-43A32F1A60E7}" type="presOf" srcId="{5F3128CC-5179-4A08-A4AE-8976EF472A9A}" destId="{772D55FB-F5A7-4F48-BD29-AECF4F8EDA90}" srcOrd="0" destOrd="0" presId="urn:microsoft.com/office/officeart/2005/8/layout/orgChart1"/>
    <dgm:cxn modelId="{C890CDFD-3B27-42AC-8E4B-461995516F16}" srcId="{A219C667-2344-4338-B1EA-E4BF10F089CF}" destId="{A2E06B20-B404-4FC5-86BA-ED577DFC57F9}" srcOrd="0" destOrd="0" parTransId="{9C16403D-3A21-45E3-995B-5F04B9490ADA}" sibTransId="{8F9049D7-66EA-4690-A73D-1D943FD04ACC}"/>
    <dgm:cxn modelId="{A73F9C1B-8304-4137-897C-6D182A5BCCB5}" type="presParOf" srcId="{E14EDB56-C845-47D7-8510-B4B55E68E997}" destId="{84C5130B-1DA7-4168-B12D-21804B8A2C12}" srcOrd="0" destOrd="0" presId="urn:microsoft.com/office/officeart/2005/8/layout/orgChart1"/>
    <dgm:cxn modelId="{FD519EAB-316B-44B2-8E63-C3181E9FF27D}" type="presParOf" srcId="{84C5130B-1DA7-4168-B12D-21804B8A2C12}" destId="{998FF65A-04D7-44D2-AA24-7A597B4C6BF5}" srcOrd="0" destOrd="0" presId="urn:microsoft.com/office/officeart/2005/8/layout/orgChart1"/>
    <dgm:cxn modelId="{50439D62-D14D-4980-B18B-86251156C54A}" type="presParOf" srcId="{998FF65A-04D7-44D2-AA24-7A597B4C6BF5}" destId="{FC34C572-665E-4B9A-949B-28D304F95E8F}" srcOrd="0" destOrd="0" presId="urn:microsoft.com/office/officeart/2005/8/layout/orgChart1"/>
    <dgm:cxn modelId="{77C6B1B9-B871-4054-81D9-B5C712DED2A0}" type="presParOf" srcId="{998FF65A-04D7-44D2-AA24-7A597B4C6BF5}" destId="{CB62CC12-E5EC-4092-805C-AEFB97AA7472}" srcOrd="1" destOrd="0" presId="urn:microsoft.com/office/officeart/2005/8/layout/orgChart1"/>
    <dgm:cxn modelId="{20B0B7E4-9C8C-4A88-A67D-ED79C90C3867}" type="presParOf" srcId="{84C5130B-1DA7-4168-B12D-21804B8A2C12}" destId="{76EB211D-133A-4B09-9B5E-2A3965A65D96}" srcOrd="1" destOrd="0" presId="urn:microsoft.com/office/officeart/2005/8/layout/orgChart1"/>
    <dgm:cxn modelId="{6A3E7E1F-CE5F-42E0-B0DC-9EDCA1B1D9F9}" type="presParOf" srcId="{76EB211D-133A-4B09-9B5E-2A3965A65D96}" destId="{97977085-1AE7-458C-BFEE-6ACF8DAC9662}" srcOrd="0" destOrd="0" presId="urn:microsoft.com/office/officeart/2005/8/layout/orgChart1"/>
    <dgm:cxn modelId="{9A5047FD-9C17-4DB7-A593-235CCE312975}" type="presParOf" srcId="{76EB211D-133A-4B09-9B5E-2A3965A65D96}" destId="{86D9CD85-8487-46DC-81DB-4D4A056173E7}" srcOrd="1" destOrd="0" presId="urn:microsoft.com/office/officeart/2005/8/layout/orgChart1"/>
    <dgm:cxn modelId="{A246821F-20A4-4072-8EFE-F70BE841E4A3}" type="presParOf" srcId="{86D9CD85-8487-46DC-81DB-4D4A056173E7}" destId="{0BAF7166-8526-4C2F-BE19-A09F432B4795}" srcOrd="0" destOrd="0" presId="urn:microsoft.com/office/officeart/2005/8/layout/orgChart1"/>
    <dgm:cxn modelId="{470465B9-26D4-4DD7-B011-6A49AF5D64CE}" type="presParOf" srcId="{0BAF7166-8526-4C2F-BE19-A09F432B4795}" destId="{AC4477DF-C8CF-403B-984A-87A6E2FA6617}" srcOrd="0" destOrd="0" presId="urn:microsoft.com/office/officeart/2005/8/layout/orgChart1"/>
    <dgm:cxn modelId="{F4E6EE2A-663C-4E57-97B4-E1BBF8054F64}" type="presParOf" srcId="{0BAF7166-8526-4C2F-BE19-A09F432B4795}" destId="{29CA5363-D1BE-4491-82B0-E540C335489B}" srcOrd="1" destOrd="0" presId="urn:microsoft.com/office/officeart/2005/8/layout/orgChart1"/>
    <dgm:cxn modelId="{3B06B6EE-A03C-4376-8661-1C224647ACDC}" type="presParOf" srcId="{86D9CD85-8487-46DC-81DB-4D4A056173E7}" destId="{1299586B-7BAB-467A-A909-BE15DA0BD95A}" srcOrd="1" destOrd="0" presId="urn:microsoft.com/office/officeart/2005/8/layout/orgChart1"/>
    <dgm:cxn modelId="{62329D54-BDCB-49FB-8013-4313F6DFCC78}" type="presParOf" srcId="{1299586B-7BAB-467A-A909-BE15DA0BD95A}" destId="{22BB0F9B-91EB-4DA0-A1B6-B0F6BECDF9CC}" srcOrd="0" destOrd="0" presId="urn:microsoft.com/office/officeart/2005/8/layout/orgChart1"/>
    <dgm:cxn modelId="{EF72AC69-8A0E-4978-85F2-43984F8F8FC6}" type="presParOf" srcId="{1299586B-7BAB-467A-A909-BE15DA0BD95A}" destId="{3579A7D2-7417-404D-9A86-F8D38D9B7261}" srcOrd="1" destOrd="0" presId="urn:microsoft.com/office/officeart/2005/8/layout/orgChart1"/>
    <dgm:cxn modelId="{90743DB9-AC0E-407D-84F2-957EEFFDA198}" type="presParOf" srcId="{3579A7D2-7417-404D-9A86-F8D38D9B7261}" destId="{4774E027-FFF3-4653-996E-22C9649620C6}" srcOrd="0" destOrd="0" presId="urn:microsoft.com/office/officeart/2005/8/layout/orgChart1"/>
    <dgm:cxn modelId="{EC64BF9F-0378-4E06-A6E2-2B84E786961E}" type="presParOf" srcId="{4774E027-FFF3-4653-996E-22C9649620C6}" destId="{34B2618F-16BE-491F-8215-714CB792C09C}" srcOrd="0" destOrd="0" presId="urn:microsoft.com/office/officeart/2005/8/layout/orgChart1"/>
    <dgm:cxn modelId="{DBB8DC27-3F6B-4A71-90F9-DEBF3FDA9EEA}" type="presParOf" srcId="{4774E027-FFF3-4653-996E-22C9649620C6}" destId="{D15736FE-B330-45FB-B6DE-9A49B5F9404D}" srcOrd="1" destOrd="0" presId="urn:microsoft.com/office/officeart/2005/8/layout/orgChart1"/>
    <dgm:cxn modelId="{71899028-E3EA-419F-83E7-668AA5107677}" type="presParOf" srcId="{3579A7D2-7417-404D-9A86-F8D38D9B7261}" destId="{2D5A7551-4510-4D47-9AF8-F67FAEACA84E}" srcOrd="1" destOrd="0" presId="urn:microsoft.com/office/officeart/2005/8/layout/orgChart1"/>
    <dgm:cxn modelId="{8C97CA4E-411E-4D7F-A7DE-B4D5569CD63A}" type="presParOf" srcId="{2D5A7551-4510-4D47-9AF8-F67FAEACA84E}" destId="{A8218BD5-B63B-4B5C-9BFC-EC64F13A7ABA}" srcOrd="0" destOrd="0" presId="urn:microsoft.com/office/officeart/2005/8/layout/orgChart1"/>
    <dgm:cxn modelId="{B2314B2A-A455-40A6-A4B9-9DB8D22BD86E}" type="presParOf" srcId="{2D5A7551-4510-4D47-9AF8-F67FAEACA84E}" destId="{699B53C9-33D7-40B3-BD2E-DE190F7C3C73}" srcOrd="1" destOrd="0" presId="urn:microsoft.com/office/officeart/2005/8/layout/orgChart1"/>
    <dgm:cxn modelId="{808658D5-88FF-403B-84BB-FB0509478BFF}" type="presParOf" srcId="{699B53C9-33D7-40B3-BD2E-DE190F7C3C73}" destId="{3D95DFDE-9551-49DE-9CED-D11738784EE3}" srcOrd="0" destOrd="0" presId="urn:microsoft.com/office/officeart/2005/8/layout/orgChart1"/>
    <dgm:cxn modelId="{8C229BB2-B82E-4464-98F3-CE236A3F10DB}" type="presParOf" srcId="{3D95DFDE-9551-49DE-9CED-D11738784EE3}" destId="{DFF9A247-B83D-4474-9921-7B51E0478EC1}" srcOrd="0" destOrd="0" presId="urn:microsoft.com/office/officeart/2005/8/layout/orgChart1"/>
    <dgm:cxn modelId="{5338AB80-B51B-4765-B296-A322C6B68668}" type="presParOf" srcId="{3D95DFDE-9551-49DE-9CED-D11738784EE3}" destId="{486086EA-A1D3-46A2-857D-F35E69D7BB50}" srcOrd="1" destOrd="0" presId="urn:microsoft.com/office/officeart/2005/8/layout/orgChart1"/>
    <dgm:cxn modelId="{A5DEA136-B422-43A4-9CDF-11805231C57A}" type="presParOf" srcId="{699B53C9-33D7-40B3-BD2E-DE190F7C3C73}" destId="{1CD15297-6196-4EA8-BD21-5ED57DEF1790}" srcOrd="1" destOrd="0" presId="urn:microsoft.com/office/officeart/2005/8/layout/orgChart1"/>
    <dgm:cxn modelId="{D16764E4-F8EC-4991-9C85-3A5C0D99E96B}" type="presParOf" srcId="{699B53C9-33D7-40B3-BD2E-DE190F7C3C73}" destId="{56ABB346-5679-41DA-8530-BD88D4C7E790}" srcOrd="2" destOrd="0" presId="urn:microsoft.com/office/officeart/2005/8/layout/orgChart1"/>
    <dgm:cxn modelId="{72C0E534-70BE-47B1-8899-BB9F6BA286A6}" type="presParOf" srcId="{2D5A7551-4510-4D47-9AF8-F67FAEACA84E}" destId="{50DFF4C4-E673-4F7F-A7A0-2C9DF359B515}" srcOrd="2" destOrd="0" presId="urn:microsoft.com/office/officeart/2005/8/layout/orgChart1"/>
    <dgm:cxn modelId="{F91F826E-0357-448E-A92D-5911B99F227A}" type="presParOf" srcId="{2D5A7551-4510-4D47-9AF8-F67FAEACA84E}" destId="{F7B741DB-8D2D-4A37-BB15-628637BC7157}" srcOrd="3" destOrd="0" presId="urn:microsoft.com/office/officeart/2005/8/layout/orgChart1"/>
    <dgm:cxn modelId="{3B1AD6CE-AF15-46A5-AD3D-821615873838}" type="presParOf" srcId="{F7B741DB-8D2D-4A37-BB15-628637BC7157}" destId="{2649CFF1-727A-4729-8A8B-BD5CA70FD563}" srcOrd="0" destOrd="0" presId="urn:microsoft.com/office/officeart/2005/8/layout/orgChart1"/>
    <dgm:cxn modelId="{36FB55BB-744F-497B-8801-5F946F0FB971}" type="presParOf" srcId="{2649CFF1-727A-4729-8A8B-BD5CA70FD563}" destId="{92270D09-816F-434F-BAA6-371F9E0C38F9}" srcOrd="0" destOrd="0" presId="urn:microsoft.com/office/officeart/2005/8/layout/orgChart1"/>
    <dgm:cxn modelId="{55841896-8685-4149-86A5-3102452B456C}" type="presParOf" srcId="{2649CFF1-727A-4729-8A8B-BD5CA70FD563}" destId="{2AD6C2D2-E184-4FBC-A555-97186C68DA49}" srcOrd="1" destOrd="0" presId="urn:microsoft.com/office/officeart/2005/8/layout/orgChart1"/>
    <dgm:cxn modelId="{2FEFB085-191C-46C0-9DDC-940946E16E23}" type="presParOf" srcId="{F7B741DB-8D2D-4A37-BB15-628637BC7157}" destId="{01D98BDA-A782-4CD2-B839-DC0EF950C475}" srcOrd="1" destOrd="0" presId="urn:microsoft.com/office/officeart/2005/8/layout/orgChart1"/>
    <dgm:cxn modelId="{758F6288-BA5B-4D85-8A6C-C8D8BEA20106}" type="presParOf" srcId="{F7B741DB-8D2D-4A37-BB15-628637BC7157}" destId="{B2854B15-91BB-47CE-BD6D-936CBE33B974}" srcOrd="2" destOrd="0" presId="urn:microsoft.com/office/officeart/2005/8/layout/orgChart1"/>
    <dgm:cxn modelId="{36BFD2C3-4B4B-4DF0-B219-0AC9E3EC5DF5}" type="presParOf" srcId="{3579A7D2-7417-404D-9A86-F8D38D9B7261}" destId="{664AF9C8-A582-493E-A50B-6EB201652646}" srcOrd="2" destOrd="0" presId="urn:microsoft.com/office/officeart/2005/8/layout/orgChart1"/>
    <dgm:cxn modelId="{5737308B-AE19-44CF-A914-EDD5AF85E880}" type="presParOf" srcId="{1299586B-7BAB-467A-A909-BE15DA0BD95A}" destId="{6B8AFCEE-9C40-4FA0-9301-84BBEB2EEF97}" srcOrd="2" destOrd="0" presId="urn:microsoft.com/office/officeart/2005/8/layout/orgChart1"/>
    <dgm:cxn modelId="{08FC3879-4305-43B7-83F0-700B40AFEB24}" type="presParOf" srcId="{1299586B-7BAB-467A-A909-BE15DA0BD95A}" destId="{3367507F-CF41-4AEE-9CAB-4188BADBD50A}" srcOrd="3" destOrd="0" presId="urn:microsoft.com/office/officeart/2005/8/layout/orgChart1"/>
    <dgm:cxn modelId="{1D8E868E-6D8E-4A55-85D7-71219B0C5637}" type="presParOf" srcId="{3367507F-CF41-4AEE-9CAB-4188BADBD50A}" destId="{89072F91-905F-4FD3-AC58-940D73110EE4}" srcOrd="0" destOrd="0" presId="urn:microsoft.com/office/officeart/2005/8/layout/orgChart1"/>
    <dgm:cxn modelId="{3568D5F5-AA0C-4CE2-AF91-CA80487D2D85}" type="presParOf" srcId="{89072F91-905F-4FD3-AC58-940D73110EE4}" destId="{821FEF71-1672-4788-A8B8-603E69982E8A}" srcOrd="0" destOrd="0" presId="urn:microsoft.com/office/officeart/2005/8/layout/orgChart1"/>
    <dgm:cxn modelId="{FA556EEA-3520-4F71-92CD-0D91269BEAA4}" type="presParOf" srcId="{89072F91-905F-4FD3-AC58-940D73110EE4}" destId="{895560D9-D097-4EE1-8323-5CB5F066D113}" srcOrd="1" destOrd="0" presId="urn:microsoft.com/office/officeart/2005/8/layout/orgChart1"/>
    <dgm:cxn modelId="{F61EAAB9-CD4D-4EA4-A00A-1A8324D5F6C9}" type="presParOf" srcId="{3367507F-CF41-4AEE-9CAB-4188BADBD50A}" destId="{EABEBBE5-EBFE-4EE7-B39A-6A53DDEE83E0}" srcOrd="1" destOrd="0" presId="urn:microsoft.com/office/officeart/2005/8/layout/orgChart1"/>
    <dgm:cxn modelId="{AA87BA36-942F-47F6-80A5-3B3478A075AB}" type="presParOf" srcId="{EABEBBE5-EBFE-4EE7-B39A-6A53DDEE83E0}" destId="{B7791ED9-A9DE-4450-886D-5EF5EF09C8C6}" srcOrd="0" destOrd="0" presId="urn:microsoft.com/office/officeart/2005/8/layout/orgChart1"/>
    <dgm:cxn modelId="{FCA2B0A1-21C9-4802-87E1-F9543D401228}" type="presParOf" srcId="{EABEBBE5-EBFE-4EE7-B39A-6A53DDEE83E0}" destId="{764C96D1-B417-4595-BEDE-9FF124469B2C}" srcOrd="1" destOrd="0" presId="urn:microsoft.com/office/officeart/2005/8/layout/orgChart1"/>
    <dgm:cxn modelId="{824AD5CC-6602-4F66-9F6B-3F753825ED6A}" type="presParOf" srcId="{764C96D1-B417-4595-BEDE-9FF124469B2C}" destId="{61663F60-3B67-4F85-9357-40C27BA7782A}" srcOrd="0" destOrd="0" presId="urn:microsoft.com/office/officeart/2005/8/layout/orgChart1"/>
    <dgm:cxn modelId="{EA2AC924-D6EC-4FF7-8308-632ADA4E1B56}" type="presParOf" srcId="{61663F60-3B67-4F85-9357-40C27BA7782A}" destId="{BD00E31E-45F1-49D4-B01B-6EE0887B36BD}" srcOrd="0" destOrd="0" presId="urn:microsoft.com/office/officeart/2005/8/layout/orgChart1"/>
    <dgm:cxn modelId="{C668C4D8-08D6-4283-8DC0-919D7BBF0BF0}" type="presParOf" srcId="{61663F60-3B67-4F85-9357-40C27BA7782A}" destId="{61DEA21A-BA30-4141-AD26-4DC65A05DB0D}" srcOrd="1" destOrd="0" presId="urn:microsoft.com/office/officeart/2005/8/layout/orgChart1"/>
    <dgm:cxn modelId="{2B7F35E4-575F-4B30-B701-EF9FC1679974}" type="presParOf" srcId="{764C96D1-B417-4595-BEDE-9FF124469B2C}" destId="{E84CCA86-604E-419C-AE4F-3DA676FA0FC1}" srcOrd="1" destOrd="0" presId="urn:microsoft.com/office/officeart/2005/8/layout/orgChart1"/>
    <dgm:cxn modelId="{15074125-3F1A-430C-BA99-C5F6A919BA67}" type="presParOf" srcId="{764C96D1-B417-4595-BEDE-9FF124469B2C}" destId="{A7E2CCAC-7EE5-402D-8015-39E102D34FE7}" srcOrd="2" destOrd="0" presId="urn:microsoft.com/office/officeart/2005/8/layout/orgChart1"/>
    <dgm:cxn modelId="{9A5D7DC1-582D-49D9-A943-71521E0F9642}" type="presParOf" srcId="{3367507F-CF41-4AEE-9CAB-4188BADBD50A}" destId="{09F4D1C2-083E-4AF3-AB85-A145B1B416E9}" srcOrd="2" destOrd="0" presId="urn:microsoft.com/office/officeart/2005/8/layout/orgChart1"/>
    <dgm:cxn modelId="{36A5BAE8-9F9F-4491-91CE-AF188F7B10A8}" type="presParOf" srcId="{1299586B-7BAB-467A-A909-BE15DA0BD95A}" destId="{C7B68F77-7761-4FE2-B50A-53BADF559410}" srcOrd="4" destOrd="0" presId="urn:microsoft.com/office/officeart/2005/8/layout/orgChart1"/>
    <dgm:cxn modelId="{544381B9-D96F-4F63-BD15-4BBF890CF30B}" type="presParOf" srcId="{1299586B-7BAB-467A-A909-BE15DA0BD95A}" destId="{3B3DF87B-3FFF-4A12-A4E4-D4EF367A399C}" srcOrd="5" destOrd="0" presId="urn:microsoft.com/office/officeart/2005/8/layout/orgChart1"/>
    <dgm:cxn modelId="{EA0ABC14-5858-4352-AB4C-49594DD007C1}" type="presParOf" srcId="{3B3DF87B-3FFF-4A12-A4E4-D4EF367A399C}" destId="{40A3B182-FDE9-4499-9DD5-A0F721BE57F1}" srcOrd="0" destOrd="0" presId="urn:microsoft.com/office/officeart/2005/8/layout/orgChart1"/>
    <dgm:cxn modelId="{5A244328-EB15-4C77-814A-88E9800D8045}" type="presParOf" srcId="{40A3B182-FDE9-4499-9DD5-A0F721BE57F1}" destId="{B72CF8D2-C1FB-4582-9C28-EE8E0FF00472}" srcOrd="0" destOrd="0" presId="urn:microsoft.com/office/officeart/2005/8/layout/orgChart1"/>
    <dgm:cxn modelId="{609E2749-ED8C-4228-9DB6-A1F1EA06B5B1}" type="presParOf" srcId="{40A3B182-FDE9-4499-9DD5-A0F721BE57F1}" destId="{3723D736-11AD-485B-B0A5-B1E9C42150CA}" srcOrd="1" destOrd="0" presId="urn:microsoft.com/office/officeart/2005/8/layout/orgChart1"/>
    <dgm:cxn modelId="{A694FD6B-2A03-4AEB-A149-911ECAFC540E}" type="presParOf" srcId="{3B3DF87B-3FFF-4A12-A4E4-D4EF367A399C}" destId="{3D898F5D-11B1-42A6-BC38-7B7648B948A1}" srcOrd="1" destOrd="0" presId="urn:microsoft.com/office/officeart/2005/8/layout/orgChart1"/>
    <dgm:cxn modelId="{EF1268A7-0920-4EB4-8F1A-81CD52CF31DB}" type="presParOf" srcId="{3D898F5D-11B1-42A6-BC38-7B7648B948A1}" destId="{274D90FA-230A-479D-BBD7-52DED4695949}" srcOrd="0" destOrd="0" presId="urn:microsoft.com/office/officeart/2005/8/layout/orgChart1"/>
    <dgm:cxn modelId="{5E256741-7A68-419D-AE06-9900A42EA048}" type="presParOf" srcId="{3D898F5D-11B1-42A6-BC38-7B7648B948A1}" destId="{8332674B-E597-481F-930A-2EFF2F745FAF}" srcOrd="1" destOrd="0" presId="urn:microsoft.com/office/officeart/2005/8/layout/orgChart1"/>
    <dgm:cxn modelId="{E3D3406F-E916-434D-B47D-5C167486FF10}" type="presParOf" srcId="{8332674B-E597-481F-930A-2EFF2F745FAF}" destId="{51E0B9BF-AF69-443A-ACDE-320BCEEA7E00}" srcOrd="0" destOrd="0" presId="urn:microsoft.com/office/officeart/2005/8/layout/orgChart1"/>
    <dgm:cxn modelId="{6827A9CA-E2D4-4CD5-8DC1-3D43FBDBA50D}" type="presParOf" srcId="{51E0B9BF-AF69-443A-ACDE-320BCEEA7E00}" destId="{A7C7C16E-A3D7-4360-9F42-3E4FA3C5317A}" srcOrd="0" destOrd="0" presId="urn:microsoft.com/office/officeart/2005/8/layout/orgChart1"/>
    <dgm:cxn modelId="{33DE3407-6231-4D36-AED5-C961FD634FBC}" type="presParOf" srcId="{51E0B9BF-AF69-443A-ACDE-320BCEEA7E00}" destId="{50D0B977-A978-48F5-910A-BA51857C240D}" srcOrd="1" destOrd="0" presId="urn:microsoft.com/office/officeart/2005/8/layout/orgChart1"/>
    <dgm:cxn modelId="{EEAB70D9-D6C0-4BDF-B332-87C87F6E80E4}" type="presParOf" srcId="{8332674B-E597-481F-930A-2EFF2F745FAF}" destId="{D3D34CF1-0844-4A7A-82AE-08673B7FF42B}" srcOrd="1" destOrd="0" presId="urn:microsoft.com/office/officeart/2005/8/layout/orgChart1"/>
    <dgm:cxn modelId="{D52F1D00-646D-4E85-9385-6E791057A5F4}" type="presParOf" srcId="{8332674B-E597-481F-930A-2EFF2F745FAF}" destId="{A518C537-3D1D-4724-BCB9-5DDC9A4F8B15}" srcOrd="2" destOrd="0" presId="urn:microsoft.com/office/officeart/2005/8/layout/orgChart1"/>
    <dgm:cxn modelId="{80A22948-46F8-482B-BB1A-F76161368AAD}" type="presParOf" srcId="{3B3DF87B-3FFF-4A12-A4E4-D4EF367A399C}" destId="{35B0726B-7E34-4F81-8587-E08C19EEA82C}" srcOrd="2" destOrd="0" presId="urn:microsoft.com/office/officeart/2005/8/layout/orgChart1"/>
    <dgm:cxn modelId="{ADB863F9-E0DB-40DE-9A74-5308EB23066D}" type="presParOf" srcId="{86D9CD85-8487-46DC-81DB-4D4A056173E7}" destId="{423D1B9E-EF68-401E-B2B0-4481E4110E8B}" srcOrd="2" destOrd="0" presId="urn:microsoft.com/office/officeart/2005/8/layout/orgChart1"/>
    <dgm:cxn modelId="{3611BCBE-BF81-432B-AF24-86069D591361}" type="presParOf" srcId="{84C5130B-1DA7-4168-B12D-21804B8A2C12}" destId="{16CD48F0-7120-48EE-A5F8-CCDFFA4A0CA6}" srcOrd="2" destOrd="0" presId="urn:microsoft.com/office/officeart/2005/8/layout/orgChart1"/>
    <dgm:cxn modelId="{F21442C3-B458-4E63-B93E-D958A05BA8B1}" type="presParOf" srcId="{16CD48F0-7120-48EE-A5F8-CCDFFA4A0CA6}" destId="{7EAF2058-CB34-45D2-8BFC-50FA4DDF7D84}" srcOrd="0" destOrd="0" presId="urn:microsoft.com/office/officeart/2005/8/layout/orgChart1"/>
    <dgm:cxn modelId="{3FF95236-7810-4E97-8E1A-994BBF96782F}" type="presParOf" srcId="{16CD48F0-7120-48EE-A5F8-CCDFFA4A0CA6}" destId="{0402F1E6-3260-4A1D-9058-3C3DE56DC86B}" srcOrd="1" destOrd="0" presId="urn:microsoft.com/office/officeart/2005/8/layout/orgChart1"/>
    <dgm:cxn modelId="{AB3419FB-6A10-4DD0-A14A-8A56172311FC}" type="presParOf" srcId="{0402F1E6-3260-4A1D-9058-3C3DE56DC86B}" destId="{B0ECA3B3-263D-49E6-9619-B0C534AB3A59}" srcOrd="0" destOrd="0" presId="urn:microsoft.com/office/officeart/2005/8/layout/orgChart1"/>
    <dgm:cxn modelId="{8F5CF2B6-AC7E-4594-942B-31F2ABA46173}" type="presParOf" srcId="{B0ECA3B3-263D-49E6-9619-B0C534AB3A59}" destId="{772D55FB-F5A7-4F48-BD29-AECF4F8EDA90}" srcOrd="0" destOrd="0" presId="urn:microsoft.com/office/officeart/2005/8/layout/orgChart1"/>
    <dgm:cxn modelId="{E4727942-3858-4782-8E13-8BA074483AE6}" type="presParOf" srcId="{B0ECA3B3-263D-49E6-9619-B0C534AB3A59}" destId="{762B0415-6208-4F8A-A451-004FBCBDF4AE}" srcOrd="1" destOrd="0" presId="urn:microsoft.com/office/officeart/2005/8/layout/orgChart1"/>
    <dgm:cxn modelId="{D0883874-2294-4C40-95EA-DA926BA00359}" type="presParOf" srcId="{0402F1E6-3260-4A1D-9058-3C3DE56DC86B}" destId="{8022B511-2B5F-4A54-809D-405406354F7A}" srcOrd="1" destOrd="0" presId="urn:microsoft.com/office/officeart/2005/8/layout/orgChart1"/>
    <dgm:cxn modelId="{811747AB-CFF3-45A6-9306-3E2F9F08C900}" type="presParOf" srcId="{0402F1E6-3260-4A1D-9058-3C3DE56DC86B}" destId="{58EEE466-D905-4304-90B2-E45ABEE40F0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2C11CDC-415F-4D82-AC4A-C88D0373B3B1}" type="doc">
      <dgm:prSet loTypeId="urn:microsoft.com/office/officeart/2005/8/layout/orgChart1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84DF530E-A08A-4F67-AAB8-E1D45363171B}">
      <dgm:prSet phldrT="[Teksts]" custT="1"/>
      <dgm:spPr/>
      <dgm:t>
        <a:bodyPr/>
        <a:lstStyle/>
        <a:p>
          <a:r>
            <a:rPr lang="en-GB" sz="1800" b="1" dirty="0" err="1"/>
            <a:t>Hemodinamiski</a:t>
          </a:r>
          <a:r>
            <a:rPr lang="en-GB" sz="1800" b="1" dirty="0"/>
            <a:t> </a:t>
          </a:r>
          <a:r>
            <a:rPr lang="en-GB" sz="1800" b="1" dirty="0" err="1"/>
            <a:t>stabila</a:t>
          </a:r>
          <a:r>
            <a:rPr lang="en-GB" sz="1800" b="1" dirty="0"/>
            <a:t> </a:t>
          </a:r>
          <a:r>
            <a:rPr lang="en-GB" sz="1800" b="1" dirty="0" err="1"/>
            <a:t>paciente</a:t>
          </a:r>
          <a:r>
            <a:rPr lang="en-GB" sz="1800" b="1" dirty="0"/>
            <a:t> </a:t>
          </a:r>
          <a:r>
            <a:rPr lang="en-GB" sz="1800" b="1" dirty="0" err="1"/>
            <a:t>ar</a:t>
          </a:r>
          <a:r>
            <a:rPr lang="en-GB" sz="1800" b="1" dirty="0"/>
            <a:t> </a:t>
          </a:r>
          <a:r>
            <a:rPr lang="en-GB" sz="1800" b="1" dirty="0" err="1"/>
            <a:t>vēlamu</a:t>
          </a:r>
          <a:r>
            <a:rPr lang="en-GB" sz="1800" b="1" dirty="0"/>
            <a:t> </a:t>
          </a:r>
          <a:r>
            <a:rPr lang="en-GB" sz="1800" b="1" dirty="0" err="1"/>
            <a:t>grūtniecību</a:t>
          </a:r>
          <a:endParaRPr lang="en-GB" sz="1800" b="1" dirty="0"/>
        </a:p>
      </dgm:t>
    </dgm:pt>
    <dgm:pt modelId="{DEC3AE65-E426-4E9C-9469-42BAECB36226}" type="parTrans" cxnId="{546932B0-4DB8-4C51-BC26-741672E167C0}">
      <dgm:prSet/>
      <dgm:spPr/>
      <dgm:t>
        <a:bodyPr/>
        <a:lstStyle/>
        <a:p>
          <a:endParaRPr lang="en-GB" sz="2400"/>
        </a:p>
      </dgm:t>
    </dgm:pt>
    <dgm:pt modelId="{1B7646D4-7D0C-4A3A-AFEC-D68E0642FDD5}" type="sibTrans" cxnId="{546932B0-4DB8-4C51-BC26-741672E167C0}">
      <dgm:prSet/>
      <dgm:spPr/>
      <dgm:t>
        <a:bodyPr/>
        <a:lstStyle/>
        <a:p>
          <a:endParaRPr lang="en-GB" sz="2400"/>
        </a:p>
      </dgm:t>
    </dgm:pt>
    <dgm:pt modelId="{0C8DAFA9-FFE5-4E24-A4D9-D7769462DE4A}">
      <dgm:prSet phldrT="[Teksts]" custT="1"/>
      <dgm:spPr/>
      <dgm:t>
        <a:bodyPr/>
        <a:lstStyle/>
        <a:p>
          <a:r>
            <a:rPr lang="en-GB" sz="1200" b="1" dirty="0" err="1"/>
            <a:t>Adekvāts</a:t>
          </a:r>
          <a:r>
            <a:rPr lang="en-GB" sz="1200" b="1" dirty="0"/>
            <a:t> HCG </a:t>
          </a:r>
          <a:r>
            <a:rPr lang="en-GB" sz="1200" b="1" dirty="0" err="1"/>
            <a:t>pieaugums</a:t>
          </a:r>
          <a:endParaRPr lang="en-GB" sz="1200" b="1" dirty="0"/>
        </a:p>
        <a:p>
          <a:r>
            <a:rPr lang="en-GB" sz="1100" b="0" i="1" dirty="0" err="1"/>
            <a:t>Visticamāk</a:t>
          </a:r>
          <a:r>
            <a:rPr lang="en-GB" sz="1100" b="0" i="1" dirty="0"/>
            <a:t> IUG, </a:t>
          </a:r>
          <a:r>
            <a:rPr lang="en-GB" sz="1100" b="0" i="1" dirty="0" err="1"/>
            <a:t>nevar</a:t>
          </a:r>
          <a:r>
            <a:rPr lang="en-GB" sz="1100" b="0" i="1" dirty="0"/>
            <a:t> </a:t>
          </a:r>
          <a:r>
            <a:rPr lang="en-GB" sz="1100" b="0" i="1" dirty="0" err="1"/>
            <a:t>izslēgt</a:t>
          </a:r>
          <a:r>
            <a:rPr lang="en-GB" sz="1100" b="0" i="1" dirty="0"/>
            <a:t> EG</a:t>
          </a:r>
        </a:p>
        <a:p>
          <a:r>
            <a:rPr lang="en-GB" sz="1100" b="0" dirty="0" err="1"/>
            <a:t>Monitorē</a:t>
          </a:r>
          <a:r>
            <a:rPr lang="en-GB" sz="1100" b="0" dirty="0"/>
            <a:t> HCG </a:t>
          </a:r>
          <a:r>
            <a:rPr lang="en-GB" sz="1100" b="0" dirty="0" err="1"/>
            <a:t>ik</a:t>
          </a:r>
          <a:r>
            <a:rPr lang="en-GB" sz="1100" b="0" dirty="0"/>
            <a:t> 48 h un USG </a:t>
          </a:r>
          <a:r>
            <a:rPr lang="en-GB" sz="1100" b="0" dirty="0" err="1"/>
            <a:t>pēc</a:t>
          </a:r>
          <a:r>
            <a:rPr lang="en-GB" sz="1100" b="0" dirty="0"/>
            <a:t> </a:t>
          </a:r>
          <a:r>
            <a:rPr lang="en-GB" sz="1100" b="0" dirty="0" err="1"/>
            <a:t>nedēļas</a:t>
          </a:r>
          <a:r>
            <a:rPr lang="en-GB" sz="1100" b="0" dirty="0"/>
            <a:t>* </a:t>
          </a:r>
          <a:r>
            <a:rPr lang="en-GB" sz="1100" b="0" dirty="0" err="1"/>
            <a:t>līdz</a:t>
          </a:r>
          <a:r>
            <a:rPr lang="en-GB" sz="1100" b="0" dirty="0"/>
            <a:t> </a:t>
          </a:r>
          <a:r>
            <a:rPr lang="en-GB" sz="1100" b="0" dirty="0" err="1"/>
            <a:t>diagnozei</a:t>
          </a:r>
          <a:endParaRPr lang="en-GB" sz="1100" b="0" dirty="0"/>
        </a:p>
        <a:p>
          <a:endParaRPr lang="en-GB" sz="1100" dirty="0"/>
        </a:p>
      </dgm:t>
    </dgm:pt>
    <dgm:pt modelId="{8E72AC40-4038-4C23-AB6E-94EFD61D928F}" type="parTrans" cxnId="{0CD4A070-BF54-4BAE-8D8B-CC22D2A12657}">
      <dgm:prSet/>
      <dgm:spPr/>
      <dgm:t>
        <a:bodyPr/>
        <a:lstStyle/>
        <a:p>
          <a:endParaRPr lang="en-GB" sz="2400"/>
        </a:p>
      </dgm:t>
    </dgm:pt>
    <dgm:pt modelId="{402D7515-DE12-4D23-882A-C9779751D648}" type="sibTrans" cxnId="{0CD4A070-BF54-4BAE-8D8B-CC22D2A12657}">
      <dgm:prSet/>
      <dgm:spPr/>
      <dgm:t>
        <a:bodyPr/>
        <a:lstStyle/>
        <a:p>
          <a:endParaRPr lang="en-GB" sz="2400"/>
        </a:p>
      </dgm:t>
    </dgm:pt>
    <dgm:pt modelId="{367E0E49-7E5A-4862-8474-84D15D970862}">
      <dgm:prSet phldrT="[Teksts]" custT="1"/>
      <dgm:spPr/>
      <dgm:t>
        <a:bodyPr/>
        <a:lstStyle/>
        <a:p>
          <a:pPr algn="ctr"/>
          <a:r>
            <a:rPr lang="en-GB" sz="1200" b="1" i="0" dirty="0"/>
            <a:t>HCG </a:t>
          </a:r>
          <a:r>
            <a:rPr lang="en-GB" sz="1200" b="1" i="0" dirty="0" err="1"/>
            <a:t>pieaug</a:t>
          </a:r>
          <a:r>
            <a:rPr lang="en-GB" sz="1200" b="1" i="0" dirty="0"/>
            <a:t>, bet </a:t>
          </a:r>
          <a:r>
            <a:rPr lang="en-GB" sz="1200" b="1" i="0" dirty="0" err="1"/>
            <a:t>neadekvāti</a:t>
          </a:r>
          <a:endParaRPr lang="en-GB" sz="1200" b="1" i="0" dirty="0"/>
        </a:p>
        <a:p>
          <a:pPr algn="ctr"/>
          <a:r>
            <a:rPr lang="en-GB" sz="1100" i="1" dirty="0"/>
            <a:t>EG </a:t>
          </a:r>
          <a:r>
            <a:rPr lang="en-GB" sz="1100" i="1" dirty="0" err="1"/>
            <a:t>vai</a:t>
          </a:r>
          <a:r>
            <a:rPr lang="en-GB" sz="1100" i="1" dirty="0"/>
            <a:t> IUG</a:t>
          </a:r>
        </a:p>
        <a:p>
          <a:pPr algn="ctr"/>
          <a:r>
            <a:rPr lang="en-GB" sz="1100" b="0" dirty="0" err="1"/>
            <a:t>Monitorē</a:t>
          </a:r>
          <a:r>
            <a:rPr lang="en-GB" sz="1100" b="0" dirty="0"/>
            <a:t> HCG </a:t>
          </a:r>
          <a:r>
            <a:rPr lang="en-GB" sz="1100" b="0" dirty="0" err="1"/>
            <a:t>ik</a:t>
          </a:r>
          <a:r>
            <a:rPr lang="en-GB" sz="1100" b="0" dirty="0"/>
            <a:t> 48 h un USG </a:t>
          </a:r>
          <a:r>
            <a:rPr lang="en-GB" sz="1100" b="0" dirty="0" err="1"/>
            <a:t>pēc</a:t>
          </a:r>
          <a:r>
            <a:rPr lang="en-GB" sz="1100" b="0" dirty="0"/>
            <a:t> </a:t>
          </a:r>
          <a:r>
            <a:rPr lang="en-GB" sz="1100" b="0" dirty="0" err="1"/>
            <a:t>nedēļas</a:t>
          </a:r>
          <a:r>
            <a:rPr lang="en-GB" sz="1100" b="0" dirty="0"/>
            <a:t>* </a:t>
          </a:r>
          <a:r>
            <a:rPr lang="en-GB" sz="1100" b="0" dirty="0" err="1"/>
            <a:t>līdz</a:t>
          </a:r>
          <a:r>
            <a:rPr lang="en-GB" sz="1100" b="0" dirty="0"/>
            <a:t> </a:t>
          </a:r>
          <a:r>
            <a:rPr lang="en-GB" sz="1100" b="0" dirty="0" err="1"/>
            <a:t>diagnozei</a:t>
          </a:r>
          <a:endParaRPr lang="en-GB" sz="1100" dirty="0"/>
        </a:p>
      </dgm:t>
    </dgm:pt>
    <dgm:pt modelId="{8D72A8CF-123A-446E-AF74-92D954191479}" type="parTrans" cxnId="{D2A4C036-BD60-43E5-92A9-CC34EB1A0DE1}">
      <dgm:prSet/>
      <dgm:spPr/>
      <dgm:t>
        <a:bodyPr/>
        <a:lstStyle/>
        <a:p>
          <a:endParaRPr lang="en-GB" sz="2400"/>
        </a:p>
      </dgm:t>
    </dgm:pt>
    <dgm:pt modelId="{B7A1410F-1434-49AA-8F1C-C28D98CDC6C8}" type="sibTrans" cxnId="{D2A4C036-BD60-43E5-92A9-CC34EB1A0DE1}">
      <dgm:prSet/>
      <dgm:spPr/>
      <dgm:t>
        <a:bodyPr/>
        <a:lstStyle/>
        <a:p>
          <a:endParaRPr lang="en-GB" sz="2400"/>
        </a:p>
      </dgm:t>
    </dgm:pt>
    <dgm:pt modelId="{1FF8E8A3-94E1-4A1F-BA0D-BBC40A378253}">
      <dgm:prSet phldrT="[Teksts]" custT="1"/>
      <dgm:spPr/>
      <dgm:t>
        <a:bodyPr/>
        <a:lstStyle/>
        <a:p>
          <a:r>
            <a:rPr lang="en-GB" sz="1200" b="1" dirty="0"/>
            <a:t>HCG </a:t>
          </a:r>
          <a:r>
            <a:rPr lang="en-GB" sz="1200" b="1" dirty="0" err="1"/>
            <a:t>samazinās</a:t>
          </a:r>
          <a:endParaRPr lang="en-GB" sz="1200" b="1" dirty="0"/>
        </a:p>
        <a:p>
          <a:r>
            <a:rPr lang="en-GB" sz="1100" i="1" dirty="0" err="1"/>
            <a:t>Agrīna</a:t>
          </a:r>
          <a:r>
            <a:rPr lang="en-GB" sz="1100" i="1" dirty="0"/>
            <a:t> </a:t>
          </a:r>
          <a:r>
            <a:rPr lang="en-GB" sz="1100" i="1" dirty="0" err="1"/>
            <a:t>grūtniecības</a:t>
          </a:r>
          <a:r>
            <a:rPr lang="en-GB" sz="1100" i="1" dirty="0"/>
            <a:t> </a:t>
          </a:r>
          <a:r>
            <a:rPr lang="en-GB" sz="1100" i="1" dirty="0" err="1"/>
            <a:t>pārtraukšanās</a:t>
          </a:r>
          <a:r>
            <a:rPr lang="en-GB" sz="1100" i="1" dirty="0"/>
            <a:t> </a:t>
          </a:r>
          <a:r>
            <a:rPr lang="en-GB" sz="1100" i="1" dirty="0" err="1"/>
            <a:t>vai</a:t>
          </a:r>
          <a:r>
            <a:rPr lang="en-GB" sz="1100" i="1" dirty="0"/>
            <a:t> EG (</a:t>
          </a:r>
          <a:r>
            <a:rPr lang="en-GB" sz="1100" i="1" dirty="0" err="1"/>
            <a:t>regresējoša</a:t>
          </a:r>
          <a:r>
            <a:rPr lang="en-GB" sz="1100" i="1" dirty="0"/>
            <a:t>)</a:t>
          </a:r>
        </a:p>
        <a:p>
          <a:r>
            <a:rPr lang="en-GB" sz="1100" dirty="0" err="1"/>
            <a:t>Atkārto</a:t>
          </a:r>
          <a:r>
            <a:rPr lang="en-GB" sz="1100" dirty="0"/>
            <a:t> HCG </a:t>
          </a:r>
          <a:r>
            <a:rPr lang="en-GB" sz="1100" dirty="0" err="1"/>
            <a:t>reizi</a:t>
          </a:r>
          <a:r>
            <a:rPr lang="en-GB" sz="1100" dirty="0"/>
            <a:t> </a:t>
          </a:r>
          <a:r>
            <a:rPr lang="en-GB" sz="1100" dirty="0" err="1"/>
            <a:t>nedēļā</a:t>
          </a:r>
          <a:r>
            <a:rPr lang="en-GB" sz="1100" dirty="0"/>
            <a:t> </a:t>
          </a:r>
          <a:r>
            <a:rPr lang="en-GB" sz="1100" dirty="0" err="1"/>
            <a:t>līdz</a:t>
          </a:r>
          <a:r>
            <a:rPr lang="en-GB" sz="1100" dirty="0"/>
            <a:t> </a:t>
          </a:r>
          <a:r>
            <a:rPr lang="en-GB" sz="1100" dirty="0" err="1"/>
            <a:t>negatīvs</a:t>
          </a:r>
          <a:endParaRPr lang="en-GB" sz="1100" dirty="0"/>
        </a:p>
        <a:p>
          <a:endParaRPr lang="en-GB" sz="1100" dirty="0"/>
        </a:p>
      </dgm:t>
    </dgm:pt>
    <dgm:pt modelId="{4AC3ECBC-8BF0-4BDA-B942-DBBE803A1212}" type="parTrans" cxnId="{2FAD26EB-2ECB-45E5-9B1A-60770E49E3CC}">
      <dgm:prSet/>
      <dgm:spPr/>
      <dgm:t>
        <a:bodyPr/>
        <a:lstStyle/>
        <a:p>
          <a:endParaRPr lang="en-GB" sz="2400"/>
        </a:p>
      </dgm:t>
    </dgm:pt>
    <dgm:pt modelId="{6E9669D5-A5E8-4C06-A0C4-7A2AC85A2FAE}" type="sibTrans" cxnId="{2FAD26EB-2ECB-45E5-9B1A-60770E49E3CC}">
      <dgm:prSet/>
      <dgm:spPr/>
      <dgm:t>
        <a:bodyPr/>
        <a:lstStyle/>
        <a:p>
          <a:endParaRPr lang="en-GB" sz="2400"/>
        </a:p>
      </dgm:t>
    </dgm:pt>
    <dgm:pt modelId="{B9E0E9AC-348C-4CB3-83BE-26FD15897D12}">
      <dgm:prSet custT="1"/>
      <dgm:spPr/>
      <dgm:t>
        <a:bodyPr/>
        <a:lstStyle/>
        <a:p>
          <a:r>
            <a:rPr lang="en-GB" sz="1200" b="1" dirty="0"/>
            <a:t>HCG </a:t>
          </a:r>
          <a:r>
            <a:rPr lang="en-GB" sz="1200" b="1" dirty="0" err="1"/>
            <a:t>svārstības</a:t>
          </a:r>
          <a:r>
            <a:rPr lang="en-GB" sz="1200" b="1" dirty="0"/>
            <a:t> </a:t>
          </a:r>
          <a:r>
            <a:rPr lang="en-GB" sz="1200" b="1" dirty="0" err="1"/>
            <a:t>mazāk</a:t>
          </a:r>
          <a:r>
            <a:rPr lang="en-GB" sz="1200" b="1" dirty="0"/>
            <a:t> </a:t>
          </a:r>
          <a:r>
            <a:rPr lang="en-GB" sz="1200" b="1" dirty="0" err="1"/>
            <a:t>nekā</a:t>
          </a:r>
          <a:r>
            <a:rPr lang="en-GB" sz="1200" b="1" dirty="0"/>
            <a:t> 15%</a:t>
          </a:r>
        </a:p>
        <a:p>
          <a:r>
            <a:rPr lang="en-GB" sz="1100" b="0" i="1" dirty="0" err="1"/>
            <a:t>Patoloģiska</a:t>
          </a:r>
          <a:r>
            <a:rPr lang="en-GB" sz="1100" b="0" i="1" dirty="0"/>
            <a:t> </a:t>
          </a:r>
          <a:r>
            <a:rPr lang="en-GB" sz="1100" b="0" i="1" dirty="0" err="1"/>
            <a:t>grūniecība</a:t>
          </a:r>
          <a:endParaRPr lang="en-GB" sz="1100" b="0" i="1" dirty="0"/>
        </a:p>
        <a:p>
          <a:r>
            <a:rPr lang="en-GB" sz="1100" b="0" dirty="0" err="1"/>
            <a:t>Taktika</a:t>
          </a:r>
          <a:r>
            <a:rPr lang="en-GB" sz="1100" b="0" dirty="0"/>
            <a:t> </a:t>
          </a:r>
          <a:r>
            <a:rPr lang="en-GB" sz="1100" b="0" dirty="0" err="1"/>
            <a:t>atkarīga</a:t>
          </a:r>
          <a:r>
            <a:rPr lang="en-GB" sz="1100" b="0" dirty="0"/>
            <a:t> no </a:t>
          </a:r>
          <a:r>
            <a:rPr lang="en-GB" sz="1100" b="0" dirty="0" err="1"/>
            <a:t>pacientes</a:t>
          </a:r>
          <a:r>
            <a:rPr lang="en-GB" sz="1100" b="0" dirty="0"/>
            <a:t> </a:t>
          </a:r>
          <a:r>
            <a:rPr lang="en-GB" sz="1100" b="0" dirty="0" err="1"/>
            <a:t>vēlmēm</a:t>
          </a:r>
          <a:r>
            <a:rPr lang="en-GB" sz="1100" b="0" dirty="0"/>
            <a:t> un </a:t>
          </a:r>
          <a:r>
            <a:rPr lang="en-GB" sz="1100" b="0" dirty="0" err="1"/>
            <a:t>klīniskās</a:t>
          </a:r>
          <a:r>
            <a:rPr lang="en-GB" sz="1100" b="0" dirty="0"/>
            <a:t> </a:t>
          </a:r>
          <a:r>
            <a:rPr lang="en-GB" sz="1100" b="0" dirty="0" err="1"/>
            <a:t>ainas</a:t>
          </a:r>
          <a:endParaRPr lang="en-GB" sz="1100" b="0" dirty="0"/>
        </a:p>
        <a:p>
          <a:endParaRPr lang="en-GB" sz="1100" dirty="0"/>
        </a:p>
      </dgm:t>
    </dgm:pt>
    <dgm:pt modelId="{31417F48-845C-41AB-8239-4EC0A1DF0CA8}" type="parTrans" cxnId="{D31A3756-84F4-4994-A5BC-BFAB39C1EB0B}">
      <dgm:prSet/>
      <dgm:spPr/>
      <dgm:t>
        <a:bodyPr/>
        <a:lstStyle/>
        <a:p>
          <a:endParaRPr lang="en-GB" sz="2400"/>
        </a:p>
      </dgm:t>
    </dgm:pt>
    <dgm:pt modelId="{C90A4ABA-E669-40B1-9853-21316D3D1B77}" type="sibTrans" cxnId="{D31A3756-84F4-4994-A5BC-BFAB39C1EB0B}">
      <dgm:prSet/>
      <dgm:spPr/>
      <dgm:t>
        <a:bodyPr/>
        <a:lstStyle/>
        <a:p>
          <a:endParaRPr lang="en-GB" sz="2400"/>
        </a:p>
      </dgm:t>
    </dgm:pt>
    <dgm:pt modelId="{EDD7CBF5-CFC4-4C81-9639-AF0172C39DBA}">
      <dgm:prSet custT="1"/>
      <dgm:spPr/>
      <dgm:t>
        <a:bodyPr/>
        <a:lstStyle/>
        <a:p>
          <a:r>
            <a:rPr lang="en-GB" sz="1200" b="1" dirty="0" err="1"/>
            <a:t>Drīzāk</a:t>
          </a:r>
          <a:r>
            <a:rPr lang="en-GB" sz="1200" b="1" dirty="0"/>
            <a:t> </a:t>
          </a:r>
          <a:r>
            <a:rPr lang="en-GB" sz="1200" b="1" dirty="0" err="1"/>
            <a:t>patoloģiska</a:t>
          </a:r>
          <a:r>
            <a:rPr lang="en-GB" sz="1200" b="1" dirty="0"/>
            <a:t> IUG</a:t>
          </a:r>
        </a:p>
        <a:p>
          <a:r>
            <a:rPr lang="en-GB" sz="1100" dirty="0" err="1"/>
            <a:t>Veic</a:t>
          </a:r>
          <a:r>
            <a:rPr lang="en-GB" sz="1100" dirty="0"/>
            <a:t> </a:t>
          </a:r>
          <a:r>
            <a:rPr lang="en-GB" sz="1100" dirty="0" err="1"/>
            <a:t>dzemdes</a:t>
          </a:r>
          <a:r>
            <a:rPr lang="en-GB" sz="1100" dirty="0"/>
            <a:t> </a:t>
          </a:r>
          <a:r>
            <a:rPr lang="en-GB" sz="1100" dirty="0" err="1"/>
            <a:t>dobuma</a:t>
          </a:r>
          <a:r>
            <a:rPr lang="en-GB" sz="1100" dirty="0"/>
            <a:t> </a:t>
          </a:r>
          <a:r>
            <a:rPr lang="en-GB" sz="1100" dirty="0" err="1"/>
            <a:t>vakuumaspirāciju</a:t>
          </a:r>
          <a:r>
            <a:rPr lang="en-GB" sz="1100" dirty="0"/>
            <a:t>, </a:t>
          </a:r>
          <a:r>
            <a:rPr lang="en-GB" sz="1100" dirty="0" err="1"/>
            <a:t>sekojoši</a:t>
          </a:r>
          <a:r>
            <a:rPr lang="en-GB" sz="1100" dirty="0"/>
            <a:t> </a:t>
          </a:r>
          <a:r>
            <a:rPr lang="en-GB" sz="1100" dirty="0" err="1"/>
            <a:t>sagaidāms</a:t>
          </a:r>
          <a:r>
            <a:rPr lang="en-GB" sz="1100" dirty="0"/>
            <a:t> HCG </a:t>
          </a:r>
          <a:r>
            <a:rPr lang="en-GB" sz="1100" dirty="0" err="1"/>
            <a:t>kritums</a:t>
          </a:r>
          <a:r>
            <a:rPr lang="en-GB" sz="1100" dirty="0"/>
            <a:t> par 15% </a:t>
          </a:r>
          <a:r>
            <a:rPr lang="en-GB" sz="1100" dirty="0" err="1"/>
            <a:t>nākamajā</a:t>
          </a:r>
          <a:r>
            <a:rPr lang="en-GB" sz="1100" dirty="0"/>
            <a:t> </a:t>
          </a:r>
          <a:r>
            <a:rPr lang="en-GB" sz="1100" dirty="0" err="1"/>
            <a:t>dienā</a:t>
          </a:r>
          <a:endParaRPr lang="en-GB" sz="1100" dirty="0"/>
        </a:p>
      </dgm:t>
    </dgm:pt>
    <dgm:pt modelId="{3E00C91B-E2E1-4F53-B6D1-F08CF581AA2B}" type="parTrans" cxnId="{A790F327-74E3-4628-84FE-A75DF5933B47}">
      <dgm:prSet/>
      <dgm:spPr/>
      <dgm:t>
        <a:bodyPr/>
        <a:lstStyle/>
        <a:p>
          <a:endParaRPr lang="en-GB" sz="2400"/>
        </a:p>
      </dgm:t>
    </dgm:pt>
    <dgm:pt modelId="{BA7BFAD8-8F8B-4FCD-A5BA-062D9D44EA82}" type="sibTrans" cxnId="{A790F327-74E3-4628-84FE-A75DF5933B47}">
      <dgm:prSet/>
      <dgm:spPr/>
      <dgm:t>
        <a:bodyPr/>
        <a:lstStyle/>
        <a:p>
          <a:endParaRPr lang="en-GB" sz="2400"/>
        </a:p>
      </dgm:t>
    </dgm:pt>
    <dgm:pt modelId="{18D09E90-DF7A-477B-920C-2F7682D7CCA3}">
      <dgm:prSet custT="1"/>
      <dgm:spPr/>
      <dgm:t>
        <a:bodyPr/>
        <a:lstStyle/>
        <a:p>
          <a:r>
            <a:rPr lang="en-GB" sz="1200" b="1" dirty="0" err="1"/>
            <a:t>Drīzāk</a:t>
          </a:r>
          <a:r>
            <a:rPr lang="en-GB" sz="1200" b="1" dirty="0"/>
            <a:t> EG</a:t>
          </a:r>
        </a:p>
        <a:p>
          <a:r>
            <a:rPr lang="en-GB" sz="1100" dirty="0" err="1"/>
            <a:t>Ārstē</a:t>
          </a:r>
          <a:r>
            <a:rPr lang="en-GB" sz="1100" dirty="0"/>
            <a:t> </a:t>
          </a:r>
          <a:r>
            <a:rPr lang="en-GB" sz="1100" dirty="0" err="1"/>
            <a:t>kā</a:t>
          </a:r>
          <a:r>
            <a:rPr lang="en-GB" sz="1100" dirty="0"/>
            <a:t> EG – </a:t>
          </a:r>
          <a:r>
            <a:rPr lang="en-GB" sz="1100" dirty="0" err="1"/>
            <a:t>terapija</a:t>
          </a:r>
          <a:r>
            <a:rPr lang="en-GB" sz="1100" dirty="0"/>
            <a:t> </a:t>
          </a:r>
        </a:p>
        <a:p>
          <a:r>
            <a:rPr lang="en-GB" sz="1100" dirty="0" err="1"/>
            <a:t>ar</a:t>
          </a:r>
          <a:r>
            <a:rPr lang="en-GB" sz="1100" dirty="0"/>
            <a:t> </a:t>
          </a:r>
          <a:r>
            <a:rPr lang="en-GB" sz="1100" dirty="0" err="1"/>
            <a:t>metotreksātu</a:t>
          </a:r>
          <a:endParaRPr lang="en-GB" sz="1100" dirty="0"/>
        </a:p>
        <a:p>
          <a:endParaRPr lang="en-GB" sz="1100" dirty="0"/>
        </a:p>
      </dgm:t>
    </dgm:pt>
    <dgm:pt modelId="{5EACCD5A-115B-45DF-9AF5-A8D0620C7046}" type="parTrans" cxnId="{23799B6C-9015-402E-A47C-C9A96023E41A}">
      <dgm:prSet/>
      <dgm:spPr/>
      <dgm:t>
        <a:bodyPr/>
        <a:lstStyle/>
        <a:p>
          <a:endParaRPr lang="en-GB" sz="2400"/>
        </a:p>
      </dgm:t>
    </dgm:pt>
    <dgm:pt modelId="{51232E59-0561-4712-805D-EAC068C9E6D9}" type="sibTrans" cxnId="{23799B6C-9015-402E-A47C-C9A96023E41A}">
      <dgm:prSet/>
      <dgm:spPr/>
      <dgm:t>
        <a:bodyPr/>
        <a:lstStyle/>
        <a:p>
          <a:endParaRPr lang="en-GB" sz="2400"/>
        </a:p>
      </dgm:t>
    </dgm:pt>
    <dgm:pt modelId="{BBE85549-0B7D-4403-A206-3DC927CC0D75}">
      <dgm:prSet custT="1"/>
      <dgm:spPr/>
      <dgm:t>
        <a:bodyPr/>
        <a:lstStyle/>
        <a:p>
          <a:r>
            <a:rPr lang="en-GB" sz="1400" b="1" dirty="0"/>
            <a:t>HCG </a:t>
          </a:r>
          <a:r>
            <a:rPr lang="en-GB" sz="1400" b="1" dirty="0" err="1"/>
            <a:t>kritums</a:t>
          </a:r>
          <a:r>
            <a:rPr lang="en-GB" sz="1400" b="1" dirty="0"/>
            <a:t> ≥ 15%</a:t>
          </a:r>
        </a:p>
        <a:p>
          <a:r>
            <a:rPr lang="en-GB" sz="1100" dirty="0" err="1"/>
            <a:t>Monitorē</a:t>
          </a:r>
          <a:r>
            <a:rPr lang="en-GB" sz="1100" dirty="0"/>
            <a:t> HCG </a:t>
          </a:r>
          <a:r>
            <a:rPr lang="en-GB" sz="1100" dirty="0" err="1"/>
            <a:t>līdz</a:t>
          </a:r>
          <a:r>
            <a:rPr lang="en-GB" sz="1100" dirty="0"/>
            <a:t> </a:t>
          </a:r>
          <a:r>
            <a:rPr lang="en-GB" sz="1100" dirty="0" err="1"/>
            <a:t>tas</a:t>
          </a:r>
          <a:r>
            <a:rPr lang="en-GB" sz="1100" dirty="0"/>
            <a:t> </a:t>
          </a:r>
          <a:r>
            <a:rPr lang="en-GB" sz="1100" dirty="0" err="1"/>
            <a:t>negatīvs</a:t>
          </a:r>
          <a:r>
            <a:rPr lang="en-GB" sz="1100" dirty="0"/>
            <a:t> </a:t>
          </a:r>
          <a:r>
            <a:rPr lang="en-GB" sz="1100" dirty="0" err="1"/>
            <a:t>vai</a:t>
          </a:r>
          <a:r>
            <a:rPr lang="en-GB" sz="1100" dirty="0"/>
            <a:t> </a:t>
          </a:r>
          <a:r>
            <a:rPr lang="en-GB" sz="1100" dirty="0" err="1"/>
            <a:t>histoloģiski</a:t>
          </a:r>
          <a:r>
            <a:rPr lang="en-GB" sz="1100" dirty="0"/>
            <a:t> </a:t>
          </a:r>
          <a:r>
            <a:rPr lang="en-GB" sz="1100" dirty="0" err="1"/>
            <a:t>konstatē</a:t>
          </a:r>
          <a:r>
            <a:rPr lang="en-GB" sz="1100" dirty="0"/>
            <a:t> </a:t>
          </a:r>
          <a:r>
            <a:rPr lang="en-GB" sz="1100" dirty="0" err="1"/>
            <a:t>horija</a:t>
          </a:r>
          <a:r>
            <a:rPr lang="en-GB" sz="1100" dirty="0"/>
            <a:t> </a:t>
          </a:r>
          <a:r>
            <a:rPr lang="en-GB" sz="1100" dirty="0" err="1"/>
            <a:t>bārkstiņas</a:t>
          </a:r>
          <a:r>
            <a:rPr lang="en-GB" sz="1100" dirty="0"/>
            <a:t> </a:t>
          </a:r>
        </a:p>
      </dgm:t>
    </dgm:pt>
    <dgm:pt modelId="{2222B063-EB25-4ADC-90ED-D28F5CF2CD04}" type="parTrans" cxnId="{EDE43537-D709-4326-B3B5-0367319D8450}">
      <dgm:prSet/>
      <dgm:spPr/>
      <dgm:t>
        <a:bodyPr/>
        <a:lstStyle/>
        <a:p>
          <a:endParaRPr lang="en-GB"/>
        </a:p>
      </dgm:t>
    </dgm:pt>
    <dgm:pt modelId="{35140945-7E03-435E-A327-439FC7B9B5AE}" type="sibTrans" cxnId="{EDE43537-D709-4326-B3B5-0367319D8450}">
      <dgm:prSet/>
      <dgm:spPr/>
      <dgm:t>
        <a:bodyPr/>
        <a:lstStyle/>
        <a:p>
          <a:endParaRPr lang="en-GB"/>
        </a:p>
      </dgm:t>
    </dgm:pt>
    <dgm:pt modelId="{A718434D-4E7C-49DF-9C77-F396360EA4EB}">
      <dgm:prSet custT="1"/>
      <dgm:spPr/>
      <dgm:t>
        <a:bodyPr/>
        <a:lstStyle/>
        <a:p>
          <a:r>
            <a:rPr lang="en-GB" sz="1400" b="1" dirty="0"/>
            <a:t>HCG </a:t>
          </a:r>
          <a:r>
            <a:rPr lang="en-GB" sz="1400" b="1" dirty="0" err="1"/>
            <a:t>kritums</a:t>
          </a:r>
          <a:r>
            <a:rPr lang="en-GB" sz="1400" b="1" dirty="0"/>
            <a:t> &lt;15%</a:t>
          </a:r>
        </a:p>
        <a:p>
          <a:r>
            <a:rPr lang="en-GB" sz="1400" dirty="0" err="1"/>
            <a:t>Ārstē</a:t>
          </a:r>
          <a:r>
            <a:rPr lang="en-GB" sz="1400" dirty="0"/>
            <a:t> </a:t>
          </a:r>
          <a:r>
            <a:rPr lang="en-GB" sz="1400" dirty="0" err="1"/>
            <a:t>kā</a:t>
          </a:r>
          <a:r>
            <a:rPr lang="en-GB" sz="1400" dirty="0"/>
            <a:t> EG</a:t>
          </a:r>
        </a:p>
      </dgm:t>
    </dgm:pt>
    <dgm:pt modelId="{B1A4D075-DC8D-47D1-9790-CB246039B2D7}" type="parTrans" cxnId="{BCC8E8B5-CFEE-4AFA-8426-CBFB2690F455}">
      <dgm:prSet/>
      <dgm:spPr/>
      <dgm:t>
        <a:bodyPr/>
        <a:lstStyle/>
        <a:p>
          <a:endParaRPr lang="en-GB"/>
        </a:p>
      </dgm:t>
    </dgm:pt>
    <dgm:pt modelId="{1468704C-C0EC-45E4-99EC-902C90C67B8B}" type="sibTrans" cxnId="{BCC8E8B5-CFEE-4AFA-8426-CBFB2690F455}">
      <dgm:prSet/>
      <dgm:spPr/>
      <dgm:t>
        <a:bodyPr/>
        <a:lstStyle/>
        <a:p>
          <a:endParaRPr lang="en-GB"/>
        </a:p>
      </dgm:t>
    </dgm:pt>
    <dgm:pt modelId="{84468EF5-55E5-4BBF-8B90-215EE23B96FF}" type="pres">
      <dgm:prSet presAssocID="{D2C11CDC-415F-4D82-AC4A-C88D0373B3B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8B0EC4B-FE48-4CAC-92EF-658E88C8ED98}" type="pres">
      <dgm:prSet presAssocID="{84DF530E-A08A-4F67-AAB8-E1D45363171B}" presName="hierRoot1" presStyleCnt="0">
        <dgm:presLayoutVars>
          <dgm:hierBranch val="init"/>
        </dgm:presLayoutVars>
      </dgm:prSet>
      <dgm:spPr/>
    </dgm:pt>
    <dgm:pt modelId="{5B4492F8-AE56-4CA7-83B3-6FB644BFFA4C}" type="pres">
      <dgm:prSet presAssocID="{84DF530E-A08A-4F67-AAB8-E1D45363171B}" presName="rootComposite1" presStyleCnt="0"/>
      <dgm:spPr/>
    </dgm:pt>
    <dgm:pt modelId="{23DA1D8F-70CC-4F1D-8D26-93D61FC31F95}" type="pres">
      <dgm:prSet presAssocID="{84DF530E-A08A-4F67-AAB8-E1D45363171B}" presName="rootText1" presStyleLbl="node0" presStyleIdx="0" presStyleCnt="1">
        <dgm:presLayoutVars>
          <dgm:chPref val="3"/>
        </dgm:presLayoutVars>
      </dgm:prSet>
      <dgm:spPr/>
    </dgm:pt>
    <dgm:pt modelId="{D7762BDD-42C9-4354-8087-C5A28B5DFBEA}" type="pres">
      <dgm:prSet presAssocID="{84DF530E-A08A-4F67-AAB8-E1D45363171B}" presName="rootConnector1" presStyleLbl="node1" presStyleIdx="0" presStyleCnt="0"/>
      <dgm:spPr/>
    </dgm:pt>
    <dgm:pt modelId="{DCCBCF7A-0DEA-455B-B991-7BC3E3A59278}" type="pres">
      <dgm:prSet presAssocID="{84DF530E-A08A-4F67-AAB8-E1D45363171B}" presName="hierChild2" presStyleCnt="0"/>
      <dgm:spPr/>
    </dgm:pt>
    <dgm:pt modelId="{5385FF6B-24B9-42D4-85BA-8DAB3C4C6AE0}" type="pres">
      <dgm:prSet presAssocID="{8E72AC40-4038-4C23-AB6E-94EFD61D928F}" presName="Name37" presStyleLbl="parChTrans1D2" presStyleIdx="0" presStyleCnt="4"/>
      <dgm:spPr/>
    </dgm:pt>
    <dgm:pt modelId="{0EBD74E5-8924-4E87-9378-4EBBC8E66385}" type="pres">
      <dgm:prSet presAssocID="{0C8DAFA9-FFE5-4E24-A4D9-D7769462DE4A}" presName="hierRoot2" presStyleCnt="0">
        <dgm:presLayoutVars>
          <dgm:hierBranch val="init"/>
        </dgm:presLayoutVars>
      </dgm:prSet>
      <dgm:spPr/>
    </dgm:pt>
    <dgm:pt modelId="{CAF0AF49-A681-4864-979C-699CF98CDBB0}" type="pres">
      <dgm:prSet presAssocID="{0C8DAFA9-FFE5-4E24-A4D9-D7769462DE4A}" presName="rootComposite" presStyleCnt="0"/>
      <dgm:spPr/>
    </dgm:pt>
    <dgm:pt modelId="{1311D816-93A8-4D61-B829-1A8B00987252}" type="pres">
      <dgm:prSet presAssocID="{0C8DAFA9-FFE5-4E24-A4D9-D7769462DE4A}" presName="rootText" presStyleLbl="node2" presStyleIdx="0" presStyleCnt="4">
        <dgm:presLayoutVars>
          <dgm:chPref val="3"/>
        </dgm:presLayoutVars>
      </dgm:prSet>
      <dgm:spPr/>
    </dgm:pt>
    <dgm:pt modelId="{5A25DC10-6702-4455-8F33-660691C7C58E}" type="pres">
      <dgm:prSet presAssocID="{0C8DAFA9-FFE5-4E24-A4D9-D7769462DE4A}" presName="rootConnector" presStyleLbl="node2" presStyleIdx="0" presStyleCnt="4"/>
      <dgm:spPr/>
    </dgm:pt>
    <dgm:pt modelId="{A6802D8C-9295-4F7B-B207-4E7B7074D7EE}" type="pres">
      <dgm:prSet presAssocID="{0C8DAFA9-FFE5-4E24-A4D9-D7769462DE4A}" presName="hierChild4" presStyleCnt="0"/>
      <dgm:spPr/>
    </dgm:pt>
    <dgm:pt modelId="{2918DD7E-4082-49D2-9A04-019C035FF16C}" type="pres">
      <dgm:prSet presAssocID="{0C8DAFA9-FFE5-4E24-A4D9-D7769462DE4A}" presName="hierChild5" presStyleCnt="0"/>
      <dgm:spPr/>
    </dgm:pt>
    <dgm:pt modelId="{692D51E2-46C8-42A1-8D66-C4081F343B6F}" type="pres">
      <dgm:prSet presAssocID="{8D72A8CF-123A-446E-AF74-92D954191479}" presName="Name37" presStyleLbl="parChTrans1D2" presStyleIdx="1" presStyleCnt="4"/>
      <dgm:spPr/>
    </dgm:pt>
    <dgm:pt modelId="{A9A507A3-EB71-44D8-BCCF-D94DBD5C417C}" type="pres">
      <dgm:prSet presAssocID="{367E0E49-7E5A-4862-8474-84D15D970862}" presName="hierRoot2" presStyleCnt="0">
        <dgm:presLayoutVars>
          <dgm:hierBranch val="init"/>
        </dgm:presLayoutVars>
      </dgm:prSet>
      <dgm:spPr/>
    </dgm:pt>
    <dgm:pt modelId="{031E8E5F-0F64-429A-A0E8-3216BD0772E2}" type="pres">
      <dgm:prSet presAssocID="{367E0E49-7E5A-4862-8474-84D15D970862}" presName="rootComposite" presStyleCnt="0"/>
      <dgm:spPr/>
    </dgm:pt>
    <dgm:pt modelId="{ADCE595D-AA90-405B-8DAA-137C6C1AB189}" type="pres">
      <dgm:prSet presAssocID="{367E0E49-7E5A-4862-8474-84D15D970862}" presName="rootText" presStyleLbl="node2" presStyleIdx="1" presStyleCnt="4">
        <dgm:presLayoutVars>
          <dgm:chPref val="3"/>
        </dgm:presLayoutVars>
      </dgm:prSet>
      <dgm:spPr/>
    </dgm:pt>
    <dgm:pt modelId="{EEECAB04-26E6-418B-BE27-3E0E4FE7A5A0}" type="pres">
      <dgm:prSet presAssocID="{367E0E49-7E5A-4862-8474-84D15D970862}" presName="rootConnector" presStyleLbl="node2" presStyleIdx="1" presStyleCnt="4"/>
      <dgm:spPr/>
    </dgm:pt>
    <dgm:pt modelId="{E2A8987B-6517-44BD-B091-3AB9B42AA03D}" type="pres">
      <dgm:prSet presAssocID="{367E0E49-7E5A-4862-8474-84D15D970862}" presName="hierChild4" presStyleCnt="0"/>
      <dgm:spPr/>
    </dgm:pt>
    <dgm:pt modelId="{F4A051F1-2437-4ACD-83FF-3F20DBE276E9}" type="pres">
      <dgm:prSet presAssocID="{367E0E49-7E5A-4862-8474-84D15D970862}" presName="hierChild5" presStyleCnt="0"/>
      <dgm:spPr/>
    </dgm:pt>
    <dgm:pt modelId="{27766E88-6C69-4D5D-981C-7E8C84D42824}" type="pres">
      <dgm:prSet presAssocID="{4AC3ECBC-8BF0-4BDA-B942-DBBE803A1212}" presName="Name37" presStyleLbl="parChTrans1D2" presStyleIdx="2" presStyleCnt="4"/>
      <dgm:spPr/>
    </dgm:pt>
    <dgm:pt modelId="{10FB3EAA-B727-48B7-9CB1-3812E5BFD02D}" type="pres">
      <dgm:prSet presAssocID="{1FF8E8A3-94E1-4A1F-BA0D-BBC40A378253}" presName="hierRoot2" presStyleCnt="0">
        <dgm:presLayoutVars>
          <dgm:hierBranch val="init"/>
        </dgm:presLayoutVars>
      </dgm:prSet>
      <dgm:spPr/>
    </dgm:pt>
    <dgm:pt modelId="{4DC15C6C-8E82-4805-89AF-8F59DC1DF8D5}" type="pres">
      <dgm:prSet presAssocID="{1FF8E8A3-94E1-4A1F-BA0D-BBC40A378253}" presName="rootComposite" presStyleCnt="0"/>
      <dgm:spPr/>
    </dgm:pt>
    <dgm:pt modelId="{87ABDEFF-B07C-4EAA-A549-C5CF66DE7C28}" type="pres">
      <dgm:prSet presAssocID="{1FF8E8A3-94E1-4A1F-BA0D-BBC40A378253}" presName="rootText" presStyleLbl="node2" presStyleIdx="2" presStyleCnt="4">
        <dgm:presLayoutVars>
          <dgm:chPref val="3"/>
        </dgm:presLayoutVars>
      </dgm:prSet>
      <dgm:spPr/>
    </dgm:pt>
    <dgm:pt modelId="{AE11055E-0798-4902-9465-7CAAA79E85BF}" type="pres">
      <dgm:prSet presAssocID="{1FF8E8A3-94E1-4A1F-BA0D-BBC40A378253}" presName="rootConnector" presStyleLbl="node2" presStyleIdx="2" presStyleCnt="4"/>
      <dgm:spPr/>
    </dgm:pt>
    <dgm:pt modelId="{7389A11F-DE70-44A9-9159-1555BA9E6C96}" type="pres">
      <dgm:prSet presAssocID="{1FF8E8A3-94E1-4A1F-BA0D-BBC40A378253}" presName="hierChild4" presStyleCnt="0"/>
      <dgm:spPr/>
    </dgm:pt>
    <dgm:pt modelId="{81B6233B-4690-43C2-8AF1-8A3C562A78C6}" type="pres">
      <dgm:prSet presAssocID="{1FF8E8A3-94E1-4A1F-BA0D-BBC40A378253}" presName="hierChild5" presStyleCnt="0"/>
      <dgm:spPr/>
    </dgm:pt>
    <dgm:pt modelId="{B3882498-5DE6-4603-8F6D-944464051376}" type="pres">
      <dgm:prSet presAssocID="{31417F48-845C-41AB-8239-4EC0A1DF0CA8}" presName="Name37" presStyleLbl="parChTrans1D2" presStyleIdx="3" presStyleCnt="4"/>
      <dgm:spPr/>
    </dgm:pt>
    <dgm:pt modelId="{573600F3-CEB0-42F2-A3BA-E5CF9E76FA83}" type="pres">
      <dgm:prSet presAssocID="{B9E0E9AC-348C-4CB3-83BE-26FD15897D12}" presName="hierRoot2" presStyleCnt="0">
        <dgm:presLayoutVars>
          <dgm:hierBranch/>
        </dgm:presLayoutVars>
      </dgm:prSet>
      <dgm:spPr/>
    </dgm:pt>
    <dgm:pt modelId="{C4541FA7-F8B6-4AE5-B74E-3AFA2D1F00FC}" type="pres">
      <dgm:prSet presAssocID="{B9E0E9AC-348C-4CB3-83BE-26FD15897D12}" presName="rootComposite" presStyleCnt="0"/>
      <dgm:spPr/>
    </dgm:pt>
    <dgm:pt modelId="{FAAF4747-55D4-45E7-991E-32EB71C7B7D6}" type="pres">
      <dgm:prSet presAssocID="{B9E0E9AC-348C-4CB3-83BE-26FD15897D12}" presName="rootText" presStyleLbl="node2" presStyleIdx="3" presStyleCnt="4">
        <dgm:presLayoutVars>
          <dgm:chPref val="3"/>
        </dgm:presLayoutVars>
      </dgm:prSet>
      <dgm:spPr/>
    </dgm:pt>
    <dgm:pt modelId="{49475680-94FD-49B3-B6DA-D28A5E1C0519}" type="pres">
      <dgm:prSet presAssocID="{B9E0E9AC-348C-4CB3-83BE-26FD15897D12}" presName="rootConnector" presStyleLbl="node2" presStyleIdx="3" presStyleCnt="4"/>
      <dgm:spPr/>
    </dgm:pt>
    <dgm:pt modelId="{A0C44BB9-3215-4303-A203-0BA8C2E1CEEE}" type="pres">
      <dgm:prSet presAssocID="{B9E0E9AC-348C-4CB3-83BE-26FD15897D12}" presName="hierChild4" presStyleCnt="0"/>
      <dgm:spPr/>
    </dgm:pt>
    <dgm:pt modelId="{0E0A48F1-0F94-461F-B86F-4C80CF4DC9D6}" type="pres">
      <dgm:prSet presAssocID="{3E00C91B-E2E1-4F53-B6D1-F08CF581AA2B}" presName="Name35" presStyleLbl="parChTrans1D3" presStyleIdx="0" presStyleCnt="2"/>
      <dgm:spPr/>
    </dgm:pt>
    <dgm:pt modelId="{FA5D5C51-BC65-4E68-A177-0DB267DB2449}" type="pres">
      <dgm:prSet presAssocID="{EDD7CBF5-CFC4-4C81-9639-AF0172C39DBA}" presName="hierRoot2" presStyleCnt="0">
        <dgm:presLayoutVars>
          <dgm:hierBranch/>
        </dgm:presLayoutVars>
      </dgm:prSet>
      <dgm:spPr/>
    </dgm:pt>
    <dgm:pt modelId="{1DB7ED2E-D6CF-4C25-8EC3-8E954B2D4423}" type="pres">
      <dgm:prSet presAssocID="{EDD7CBF5-CFC4-4C81-9639-AF0172C39DBA}" presName="rootComposite" presStyleCnt="0"/>
      <dgm:spPr/>
    </dgm:pt>
    <dgm:pt modelId="{95186A8E-694E-48B2-801C-143F27E2B442}" type="pres">
      <dgm:prSet presAssocID="{EDD7CBF5-CFC4-4C81-9639-AF0172C39DBA}" presName="rootText" presStyleLbl="node3" presStyleIdx="0" presStyleCnt="2">
        <dgm:presLayoutVars>
          <dgm:chPref val="3"/>
        </dgm:presLayoutVars>
      </dgm:prSet>
      <dgm:spPr/>
    </dgm:pt>
    <dgm:pt modelId="{ED05928E-8E6B-4179-9567-06EED5916CD4}" type="pres">
      <dgm:prSet presAssocID="{EDD7CBF5-CFC4-4C81-9639-AF0172C39DBA}" presName="rootConnector" presStyleLbl="node3" presStyleIdx="0" presStyleCnt="2"/>
      <dgm:spPr/>
    </dgm:pt>
    <dgm:pt modelId="{AE071172-8699-4297-9606-91AB4844045E}" type="pres">
      <dgm:prSet presAssocID="{EDD7CBF5-CFC4-4C81-9639-AF0172C39DBA}" presName="hierChild4" presStyleCnt="0"/>
      <dgm:spPr/>
    </dgm:pt>
    <dgm:pt modelId="{1189B6A5-310C-41DA-91FA-39C5CC63F763}" type="pres">
      <dgm:prSet presAssocID="{2222B063-EB25-4ADC-90ED-D28F5CF2CD04}" presName="Name35" presStyleLbl="parChTrans1D4" presStyleIdx="0" presStyleCnt="2"/>
      <dgm:spPr/>
    </dgm:pt>
    <dgm:pt modelId="{3F5F4CCB-2C35-456F-85B2-52D805D6E116}" type="pres">
      <dgm:prSet presAssocID="{BBE85549-0B7D-4403-A206-3DC927CC0D75}" presName="hierRoot2" presStyleCnt="0">
        <dgm:presLayoutVars>
          <dgm:hierBranch val="init"/>
        </dgm:presLayoutVars>
      </dgm:prSet>
      <dgm:spPr/>
    </dgm:pt>
    <dgm:pt modelId="{AAE1D0ED-16C3-4F0F-9502-95BCB6A40DF0}" type="pres">
      <dgm:prSet presAssocID="{BBE85549-0B7D-4403-A206-3DC927CC0D75}" presName="rootComposite" presStyleCnt="0"/>
      <dgm:spPr/>
    </dgm:pt>
    <dgm:pt modelId="{212BC1EB-6050-4071-98E9-00DE2E5FD708}" type="pres">
      <dgm:prSet presAssocID="{BBE85549-0B7D-4403-A206-3DC927CC0D75}" presName="rootText" presStyleLbl="node4" presStyleIdx="0" presStyleCnt="2">
        <dgm:presLayoutVars>
          <dgm:chPref val="3"/>
        </dgm:presLayoutVars>
      </dgm:prSet>
      <dgm:spPr/>
    </dgm:pt>
    <dgm:pt modelId="{8407F9F1-6449-4C80-9A6C-65C8CDB6BD5F}" type="pres">
      <dgm:prSet presAssocID="{BBE85549-0B7D-4403-A206-3DC927CC0D75}" presName="rootConnector" presStyleLbl="node4" presStyleIdx="0" presStyleCnt="2"/>
      <dgm:spPr/>
    </dgm:pt>
    <dgm:pt modelId="{19F53E0A-6CE2-453F-A8D3-EA97A09BAFA7}" type="pres">
      <dgm:prSet presAssocID="{BBE85549-0B7D-4403-A206-3DC927CC0D75}" presName="hierChild4" presStyleCnt="0"/>
      <dgm:spPr/>
    </dgm:pt>
    <dgm:pt modelId="{19A25F1B-E040-4F83-AD47-E486ED2B4BBA}" type="pres">
      <dgm:prSet presAssocID="{BBE85549-0B7D-4403-A206-3DC927CC0D75}" presName="hierChild5" presStyleCnt="0"/>
      <dgm:spPr/>
    </dgm:pt>
    <dgm:pt modelId="{8F90AE40-2BC5-403B-8716-E537DAA1FE53}" type="pres">
      <dgm:prSet presAssocID="{B1A4D075-DC8D-47D1-9790-CB246039B2D7}" presName="Name35" presStyleLbl="parChTrans1D4" presStyleIdx="1" presStyleCnt="2"/>
      <dgm:spPr/>
    </dgm:pt>
    <dgm:pt modelId="{48DB9717-6438-47B0-B735-FFC2DED2DE4E}" type="pres">
      <dgm:prSet presAssocID="{A718434D-4E7C-49DF-9C77-F396360EA4EB}" presName="hierRoot2" presStyleCnt="0">
        <dgm:presLayoutVars>
          <dgm:hierBranch val="init"/>
        </dgm:presLayoutVars>
      </dgm:prSet>
      <dgm:spPr/>
    </dgm:pt>
    <dgm:pt modelId="{EA4AA5FF-68CB-40C5-8F6C-1ACD23CB81D4}" type="pres">
      <dgm:prSet presAssocID="{A718434D-4E7C-49DF-9C77-F396360EA4EB}" presName="rootComposite" presStyleCnt="0"/>
      <dgm:spPr/>
    </dgm:pt>
    <dgm:pt modelId="{F0EDBE8D-EA0F-43B4-9DB9-489DC43C1E03}" type="pres">
      <dgm:prSet presAssocID="{A718434D-4E7C-49DF-9C77-F396360EA4EB}" presName="rootText" presStyleLbl="node4" presStyleIdx="1" presStyleCnt="2">
        <dgm:presLayoutVars>
          <dgm:chPref val="3"/>
        </dgm:presLayoutVars>
      </dgm:prSet>
      <dgm:spPr/>
    </dgm:pt>
    <dgm:pt modelId="{CD3BCF3C-1053-4431-BC43-FD5304F950A4}" type="pres">
      <dgm:prSet presAssocID="{A718434D-4E7C-49DF-9C77-F396360EA4EB}" presName="rootConnector" presStyleLbl="node4" presStyleIdx="1" presStyleCnt="2"/>
      <dgm:spPr/>
    </dgm:pt>
    <dgm:pt modelId="{47720DF4-0533-43A9-963A-99B0E1C9F72B}" type="pres">
      <dgm:prSet presAssocID="{A718434D-4E7C-49DF-9C77-F396360EA4EB}" presName="hierChild4" presStyleCnt="0"/>
      <dgm:spPr/>
    </dgm:pt>
    <dgm:pt modelId="{86B8A622-5255-4946-BF6C-8C63E5F5D8BB}" type="pres">
      <dgm:prSet presAssocID="{A718434D-4E7C-49DF-9C77-F396360EA4EB}" presName="hierChild5" presStyleCnt="0"/>
      <dgm:spPr/>
    </dgm:pt>
    <dgm:pt modelId="{75EACE22-5A8A-4647-BDF2-367C627FA37B}" type="pres">
      <dgm:prSet presAssocID="{EDD7CBF5-CFC4-4C81-9639-AF0172C39DBA}" presName="hierChild5" presStyleCnt="0"/>
      <dgm:spPr/>
    </dgm:pt>
    <dgm:pt modelId="{6AED01FD-211A-4769-96D9-CFFE47CB9F4A}" type="pres">
      <dgm:prSet presAssocID="{5EACCD5A-115B-45DF-9AF5-A8D0620C7046}" presName="Name35" presStyleLbl="parChTrans1D3" presStyleIdx="1" presStyleCnt="2"/>
      <dgm:spPr/>
    </dgm:pt>
    <dgm:pt modelId="{FFF7191E-AF96-4A08-802E-516F56FAD759}" type="pres">
      <dgm:prSet presAssocID="{18D09E90-DF7A-477B-920C-2F7682D7CCA3}" presName="hierRoot2" presStyleCnt="0">
        <dgm:presLayoutVars>
          <dgm:hierBranch/>
        </dgm:presLayoutVars>
      </dgm:prSet>
      <dgm:spPr/>
    </dgm:pt>
    <dgm:pt modelId="{B95F3DFE-9C22-4FF1-AFE2-81C1DC02EE96}" type="pres">
      <dgm:prSet presAssocID="{18D09E90-DF7A-477B-920C-2F7682D7CCA3}" presName="rootComposite" presStyleCnt="0"/>
      <dgm:spPr/>
    </dgm:pt>
    <dgm:pt modelId="{602A15EB-8598-4EC4-97EE-F93A3BDC1D11}" type="pres">
      <dgm:prSet presAssocID="{18D09E90-DF7A-477B-920C-2F7682D7CCA3}" presName="rootText" presStyleLbl="node3" presStyleIdx="1" presStyleCnt="2">
        <dgm:presLayoutVars>
          <dgm:chPref val="3"/>
        </dgm:presLayoutVars>
      </dgm:prSet>
      <dgm:spPr/>
    </dgm:pt>
    <dgm:pt modelId="{6AA15F60-42AE-4C95-A010-A26F42620930}" type="pres">
      <dgm:prSet presAssocID="{18D09E90-DF7A-477B-920C-2F7682D7CCA3}" presName="rootConnector" presStyleLbl="node3" presStyleIdx="1" presStyleCnt="2"/>
      <dgm:spPr/>
    </dgm:pt>
    <dgm:pt modelId="{D2B2626B-7448-404E-A7C6-F282F3683E40}" type="pres">
      <dgm:prSet presAssocID="{18D09E90-DF7A-477B-920C-2F7682D7CCA3}" presName="hierChild4" presStyleCnt="0"/>
      <dgm:spPr/>
    </dgm:pt>
    <dgm:pt modelId="{1E70BCCC-2011-446E-B2FD-193D1A78005F}" type="pres">
      <dgm:prSet presAssocID="{18D09E90-DF7A-477B-920C-2F7682D7CCA3}" presName="hierChild5" presStyleCnt="0"/>
      <dgm:spPr/>
    </dgm:pt>
    <dgm:pt modelId="{DAC7EE3B-6503-4B14-B15A-6479E7002F6A}" type="pres">
      <dgm:prSet presAssocID="{B9E0E9AC-348C-4CB3-83BE-26FD15897D12}" presName="hierChild5" presStyleCnt="0"/>
      <dgm:spPr/>
    </dgm:pt>
    <dgm:pt modelId="{E3B82551-2960-467A-8014-3A53E4588323}" type="pres">
      <dgm:prSet presAssocID="{84DF530E-A08A-4F67-AAB8-E1D45363171B}" presName="hierChild3" presStyleCnt="0"/>
      <dgm:spPr/>
    </dgm:pt>
  </dgm:ptLst>
  <dgm:cxnLst>
    <dgm:cxn modelId="{7FEF8D04-9785-4A50-8887-FDCD780F32CB}" type="presOf" srcId="{B1A4D075-DC8D-47D1-9790-CB246039B2D7}" destId="{8F90AE40-2BC5-403B-8716-E537DAA1FE53}" srcOrd="0" destOrd="0" presId="urn:microsoft.com/office/officeart/2005/8/layout/orgChart1"/>
    <dgm:cxn modelId="{5D32C506-5635-41B4-907E-E3E7017F2397}" type="presOf" srcId="{18D09E90-DF7A-477B-920C-2F7682D7CCA3}" destId="{6AA15F60-42AE-4C95-A010-A26F42620930}" srcOrd="1" destOrd="0" presId="urn:microsoft.com/office/officeart/2005/8/layout/orgChart1"/>
    <dgm:cxn modelId="{3F8EE016-951A-4AE7-8749-F273E3380B74}" type="presOf" srcId="{1FF8E8A3-94E1-4A1F-BA0D-BBC40A378253}" destId="{AE11055E-0798-4902-9465-7CAAA79E85BF}" srcOrd="1" destOrd="0" presId="urn:microsoft.com/office/officeart/2005/8/layout/orgChart1"/>
    <dgm:cxn modelId="{A790F327-74E3-4628-84FE-A75DF5933B47}" srcId="{B9E0E9AC-348C-4CB3-83BE-26FD15897D12}" destId="{EDD7CBF5-CFC4-4C81-9639-AF0172C39DBA}" srcOrd="0" destOrd="0" parTransId="{3E00C91B-E2E1-4F53-B6D1-F08CF581AA2B}" sibTransId="{BA7BFAD8-8F8B-4FCD-A5BA-062D9D44EA82}"/>
    <dgm:cxn modelId="{E5376A2E-0A22-47D3-8D0E-0DA4B3F7C432}" type="presOf" srcId="{D2C11CDC-415F-4D82-AC4A-C88D0373B3B1}" destId="{84468EF5-55E5-4BBF-8B90-215EE23B96FF}" srcOrd="0" destOrd="0" presId="urn:microsoft.com/office/officeart/2005/8/layout/orgChart1"/>
    <dgm:cxn modelId="{D2A4C036-BD60-43E5-92A9-CC34EB1A0DE1}" srcId="{84DF530E-A08A-4F67-AAB8-E1D45363171B}" destId="{367E0E49-7E5A-4862-8474-84D15D970862}" srcOrd="1" destOrd="0" parTransId="{8D72A8CF-123A-446E-AF74-92D954191479}" sibTransId="{B7A1410F-1434-49AA-8F1C-C28D98CDC6C8}"/>
    <dgm:cxn modelId="{EDE43537-D709-4326-B3B5-0367319D8450}" srcId="{EDD7CBF5-CFC4-4C81-9639-AF0172C39DBA}" destId="{BBE85549-0B7D-4403-A206-3DC927CC0D75}" srcOrd="0" destOrd="0" parTransId="{2222B063-EB25-4ADC-90ED-D28F5CF2CD04}" sibTransId="{35140945-7E03-435E-A327-439FC7B9B5AE}"/>
    <dgm:cxn modelId="{92514840-7F7E-47DC-82A4-4B4D8A93E45E}" type="presOf" srcId="{1FF8E8A3-94E1-4A1F-BA0D-BBC40A378253}" destId="{87ABDEFF-B07C-4EAA-A549-C5CF66DE7C28}" srcOrd="0" destOrd="0" presId="urn:microsoft.com/office/officeart/2005/8/layout/orgChart1"/>
    <dgm:cxn modelId="{1F452742-0939-4DC8-9D1B-4637FA050DCC}" type="presOf" srcId="{18D09E90-DF7A-477B-920C-2F7682D7CCA3}" destId="{602A15EB-8598-4EC4-97EE-F93A3BDC1D11}" srcOrd="0" destOrd="0" presId="urn:microsoft.com/office/officeart/2005/8/layout/orgChart1"/>
    <dgm:cxn modelId="{81121E44-BE30-4C72-A686-F7E05264168A}" type="presOf" srcId="{367E0E49-7E5A-4862-8474-84D15D970862}" destId="{EEECAB04-26E6-418B-BE27-3E0E4FE7A5A0}" srcOrd="1" destOrd="0" presId="urn:microsoft.com/office/officeart/2005/8/layout/orgChart1"/>
    <dgm:cxn modelId="{1D582F46-8129-4059-9A02-A00E4E484D40}" type="presOf" srcId="{B9E0E9AC-348C-4CB3-83BE-26FD15897D12}" destId="{FAAF4747-55D4-45E7-991E-32EB71C7B7D6}" srcOrd="0" destOrd="0" presId="urn:microsoft.com/office/officeart/2005/8/layout/orgChart1"/>
    <dgm:cxn modelId="{F3E3BF47-F772-451A-A62F-D15E4FAC2F5E}" type="presOf" srcId="{84DF530E-A08A-4F67-AAB8-E1D45363171B}" destId="{23DA1D8F-70CC-4F1D-8D26-93D61FC31F95}" srcOrd="0" destOrd="0" presId="urn:microsoft.com/office/officeart/2005/8/layout/orgChart1"/>
    <dgm:cxn modelId="{22DFE94A-1F6C-4C9E-A430-F2A1F5C8AA42}" type="presOf" srcId="{2222B063-EB25-4ADC-90ED-D28F5CF2CD04}" destId="{1189B6A5-310C-41DA-91FA-39C5CC63F763}" srcOrd="0" destOrd="0" presId="urn:microsoft.com/office/officeart/2005/8/layout/orgChart1"/>
    <dgm:cxn modelId="{5340CA4F-E4A0-4895-9179-38403DFA37B5}" type="presOf" srcId="{8E72AC40-4038-4C23-AB6E-94EFD61D928F}" destId="{5385FF6B-24B9-42D4-85BA-8DAB3C4C6AE0}" srcOrd="0" destOrd="0" presId="urn:microsoft.com/office/officeart/2005/8/layout/orgChart1"/>
    <dgm:cxn modelId="{D31A3756-84F4-4994-A5BC-BFAB39C1EB0B}" srcId="{84DF530E-A08A-4F67-AAB8-E1D45363171B}" destId="{B9E0E9AC-348C-4CB3-83BE-26FD15897D12}" srcOrd="3" destOrd="0" parTransId="{31417F48-845C-41AB-8239-4EC0A1DF0CA8}" sibTransId="{C90A4ABA-E669-40B1-9853-21316D3D1B77}"/>
    <dgm:cxn modelId="{03C90269-460E-4F6D-8005-C62197F06B49}" type="presOf" srcId="{BBE85549-0B7D-4403-A206-3DC927CC0D75}" destId="{8407F9F1-6449-4C80-9A6C-65C8CDB6BD5F}" srcOrd="1" destOrd="0" presId="urn:microsoft.com/office/officeart/2005/8/layout/orgChart1"/>
    <dgm:cxn modelId="{23799B6C-9015-402E-A47C-C9A96023E41A}" srcId="{B9E0E9AC-348C-4CB3-83BE-26FD15897D12}" destId="{18D09E90-DF7A-477B-920C-2F7682D7CCA3}" srcOrd="1" destOrd="0" parTransId="{5EACCD5A-115B-45DF-9AF5-A8D0620C7046}" sibTransId="{51232E59-0561-4712-805D-EAC068C9E6D9}"/>
    <dgm:cxn modelId="{D5D1B56E-1AA1-4D7C-A56A-24BA8C5B75C1}" type="presOf" srcId="{EDD7CBF5-CFC4-4C81-9639-AF0172C39DBA}" destId="{95186A8E-694E-48B2-801C-143F27E2B442}" srcOrd="0" destOrd="0" presId="urn:microsoft.com/office/officeart/2005/8/layout/orgChart1"/>
    <dgm:cxn modelId="{0CD4A070-BF54-4BAE-8D8B-CC22D2A12657}" srcId="{84DF530E-A08A-4F67-AAB8-E1D45363171B}" destId="{0C8DAFA9-FFE5-4E24-A4D9-D7769462DE4A}" srcOrd="0" destOrd="0" parTransId="{8E72AC40-4038-4C23-AB6E-94EFD61D928F}" sibTransId="{402D7515-DE12-4D23-882A-C9779751D648}"/>
    <dgm:cxn modelId="{9226E776-8685-4EEA-914B-A9BC8597DA32}" type="presOf" srcId="{8D72A8CF-123A-446E-AF74-92D954191479}" destId="{692D51E2-46C8-42A1-8D66-C4081F343B6F}" srcOrd="0" destOrd="0" presId="urn:microsoft.com/office/officeart/2005/8/layout/orgChart1"/>
    <dgm:cxn modelId="{2E8D367F-8FC1-4B76-BE55-85600217ED48}" type="presOf" srcId="{A718434D-4E7C-49DF-9C77-F396360EA4EB}" destId="{CD3BCF3C-1053-4431-BC43-FD5304F950A4}" srcOrd="1" destOrd="0" presId="urn:microsoft.com/office/officeart/2005/8/layout/orgChart1"/>
    <dgm:cxn modelId="{1B089380-8AC8-4A14-80EC-B7DE364C258F}" type="presOf" srcId="{367E0E49-7E5A-4862-8474-84D15D970862}" destId="{ADCE595D-AA90-405B-8DAA-137C6C1AB189}" srcOrd="0" destOrd="0" presId="urn:microsoft.com/office/officeart/2005/8/layout/orgChart1"/>
    <dgm:cxn modelId="{5BC4B1A9-DCB9-40C0-9D1C-E884DE5D9AE2}" type="presOf" srcId="{A718434D-4E7C-49DF-9C77-F396360EA4EB}" destId="{F0EDBE8D-EA0F-43B4-9DB9-489DC43C1E03}" srcOrd="0" destOrd="0" presId="urn:microsoft.com/office/officeart/2005/8/layout/orgChart1"/>
    <dgm:cxn modelId="{3BC842AB-9165-4A05-9607-9A456D2E7D19}" type="presOf" srcId="{BBE85549-0B7D-4403-A206-3DC927CC0D75}" destId="{212BC1EB-6050-4071-98E9-00DE2E5FD708}" srcOrd="0" destOrd="0" presId="urn:microsoft.com/office/officeart/2005/8/layout/orgChart1"/>
    <dgm:cxn modelId="{BDE046AE-30B0-4EE7-B950-588DDD8C9FFD}" type="presOf" srcId="{4AC3ECBC-8BF0-4BDA-B942-DBBE803A1212}" destId="{27766E88-6C69-4D5D-981C-7E8C84D42824}" srcOrd="0" destOrd="0" presId="urn:microsoft.com/office/officeart/2005/8/layout/orgChart1"/>
    <dgm:cxn modelId="{ED87AEAE-A388-42D1-A172-B4A296F11F8E}" type="presOf" srcId="{0C8DAFA9-FFE5-4E24-A4D9-D7769462DE4A}" destId="{5A25DC10-6702-4455-8F33-660691C7C58E}" srcOrd="1" destOrd="0" presId="urn:microsoft.com/office/officeart/2005/8/layout/orgChart1"/>
    <dgm:cxn modelId="{546932B0-4DB8-4C51-BC26-741672E167C0}" srcId="{D2C11CDC-415F-4D82-AC4A-C88D0373B3B1}" destId="{84DF530E-A08A-4F67-AAB8-E1D45363171B}" srcOrd="0" destOrd="0" parTransId="{DEC3AE65-E426-4E9C-9469-42BAECB36226}" sibTransId="{1B7646D4-7D0C-4A3A-AFEC-D68E0642FDD5}"/>
    <dgm:cxn modelId="{BCC8E8B5-CFEE-4AFA-8426-CBFB2690F455}" srcId="{EDD7CBF5-CFC4-4C81-9639-AF0172C39DBA}" destId="{A718434D-4E7C-49DF-9C77-F396360EA4EB}" srcOrd="1" destOrd="0" parTransId="{B1A4D075-DC8D-47D1-9790-CB246039B2D7}" sibTransId="{1468704C-C0EC-45E4-99EC-902C90C67B8B}"/>
    <dgm:cxn modelId="{C59A73B6-8FC3-4AA2-AB07-4755C0826817}" type="presOf" srcId="{31417F48-845C-41AB-8239-4EC0A1DF0CA8}" destId="{B3882498-5DE6-4603-8F6D-944464051376}" srcOrd="0" destOrd="0" presId="urn:microsoft.com/office/officeart/2005/8/layout/orgChart1"/>
    <dgm:cxn modelId="{EE9F39C2-8AE6-4C42-A5CC-BF13BDE3942F}" type="presOf" srcId="{EDD7CBF5-CFC4-4C81-9639-AF0172C39DBA}" destId="{ED05928E-8E6B-4179-9567-06EED5916CD4}" srcOrd="1" destOrd="0" presId="urn:microsoft.com/office/officeart/2005/8/layout/orgChart1"/>
    <dgm:cxn modelId="{550152C6-76F5-46B1-A2DE-4B424AB00A6A}" type="presOf" srcId="{0C8DAFA9-FFE5-4E24-A4D9-D7769462DE4A}" destId="{1311D816-93A8-4D61-B829-1A8B00987252}" srcOrd="0" destOrd="0" presId="urn:microsoft.com/office/officeart/2005/8/layout/orgChart1"/>
    <dgm:cxn modelId="{FC461BD1-50C8-4303-870A-30399A1314A5}" type="presOf" srcId="{3E00C91B-E2E1-4F53-B6D1-F08CF581AA2B}" destId="{0E0A48F1-0F94-461F-B86F-4C80CF4DC9D6}" srcOrd="0" destOrd="0" presId="urn:microsoft.com/office/officeart/2005/8/layout/orgChart1"/>
    <dgm:cxn modelId="{647B43D2-746C-48C8-98B2-A717F23298A5}" type="presOf" srcId="{84DF530E-A08A-4F67-AAB8-E1D45363171B}" destId="{D7762BDD-42C9-4354-8087-C5A28B5DFBEA}" srcOrd="1" destOrd="0" presId="urn:microsoft.com/office/officeart/2005/8/layout/orgChart1"/>
    <dgm:cxn modelId="{E576E8E0-F959-4514-9E44-02540927E1AB}" type="presOf" srcId="{B9E0E9AC-348C-4CB3-83BE-26FD15897D12}" destId="{49475680-94FD-49B3-B6DA-D28A5E1C0519}" srcOrd="1" destOrd="0" presId="urn:microsoft.com/office/officeart/2005/8/layout/orgChart1"/>
    <dgm:cxn modelId="{2FAD26EB-2ECB-45E5-9B1A-60770E49E3CC}" srcId="{84DF530E-A08A-4F67-AAB8-E1D45363171B}" destId="{1FF8E8A3-94E1-4A1F-BA0D-BBC40A378253}" srcOrd="2" destOrd="0" parTransId="{4AC3ECBC-8BF0-4BDA-B942-DBBE803A1212}" sibTransId="{6E9669D5-A5E8-4C06-A0C4-7A2AC85A2FAE}"/>
    <dgm:cxn modelId="{5B5672F5-850A-42FE-9BA1-E720ADDFE3CD}" type="presOf" srcId="{5EACCD5A-115B-45DF-9AF5-A8D0620C7046}" destId="{6AED01FD-211A-4769-96D9-CFFE47CB9F4A}" srcOrd="0" destOrd="0" presId="urn:microsoft.com/office/officeart/2005/8/layout/orgChart1"/>
    <dgm:cxn modelId="{4F4C8447-B6BB-4060-BE2B-586ED945339D}" type="presParOf" srcId="{84468EF5-55E5-4BBF-8B90-215EE23B96FF}" destId="{B8B0EC4B-FE48-4CAC-92EF-658E88C8ED98}" srcOrd="0" destOrd="0" presId="urn:microsoft.com/office/officeart/2005/8/layout/orgChart1"/>
    <dgm:cxn modelId="{A709F0DF-119C-41F9-AE64-50BF647EA49C}" type="presParOf" srcId="{B8B0EC4B-FE48-4CAC-92EF-658E88C8ED98}" destId="{5B4492F8-AE56-4CA7-83B3-6FB644BFFA4C}" srcOrd="0" destOrd="0" presId="urn:microsoft.com/office/officeart/2005/8/layout/orgChart1"/>
    <dgm:cxn modelId="{40D46B1C-076A-4E12-8A8E-35AC70DAB1E6}" type="presParOf" srcId="{5B4492F8-AE56-4CA7-83B3-6FB644BFFA4C}" destId="{23DA1D8F-70CC-4F1D-8D26-93D61FC31F95}" srcOrd="0" destOrd="0" presId="urn:microsoft.com/office/officeart/2005/8/layout/orgChart1"/>
    <dgm:cxn modelId="{52641A03-BADA-4385-B904-E69263DBF013}" type="presParOf" srcId="{5B4492F8-AE56-4CA7-83B3-6FB644BFFA4C}" destId="{D7762BDD-42C9-4354-8087-C5A28B5DFBEA}" srcOrd="1" destOrd="0" presId="urn:microsoft.com/office/officeart/2005/8/layout/orgChart1"/>
    <dgm:cxn modelId="{DD04DDE6-5308-4915-900A-1E7B4957212A}" type="presParOf" srcId="{B8B0EC4B-FE48-4CAC-92EF-658E88C8ED98}" destId="{DCCBCF7A-0DEA-455B-B991-7BC3E3A59278}" srcOrd="1" destOrd="0" presId="urn:microsoft.com/office/officeart/2005/8/layout/orgChart1"/>
    <dgm:cxn modelId="{D9EAEE00-28F2-49EE-B020-8FDBFBACE920}" type="presParOf" srcId="{DCCBCF7A-0DEA-455B-B991-7BC3E3A59278}" destId="{5385FF6B-24B9-42D4-85BA-8DAB3C4C6AE0}" srcOrd="0" destOrd="0" presId="urn:microsoft.com/office/officeart/2005/8/layout/orgChart1"/>
    <dgm:cxn modelId="{022B262E-6D0C-4FD5-BD92-67A5081A7F58}" type="presParOf" srcId="{DCCBCF7A-0DEA-455B-B991-7BC3E3A59278}" destId="{0EBD74E5-8924-4E87-9378-4EBBC8E66385}" srcOrd="1" destOrd="0" presId="urn:microsoft.com/office/officeart/2005/8/layout/orgChart1"/>
    <dgm:cxn modelId="{3FF4A497-6558-4C76-B4A9-F6C86E388E33}" type="presParOf" srcId="{0EBD74E5-8924-4E87-9378-4EBBC8E66385}" destId="{CAF0AF49-A681-4864-979C-699CF98CDBB0}" srcOrd="0" destOrd="0" presId="urn:microsoft.com/office/officeart/2005/8/layout/orgChart1"/>
    <dgm:cxn modelId="{48AAC7FE-A854-4E2E-A05A-9B439E7A0E73}" type="presParOf" srcId="{CAF0AF49-A681-4864-979C-699CF98CDBB0}" destId="{1311D816-93A8-4D61-B829-1A8B00987252}" srcOrd="0" destOrd="0" presId="urn:microsoft.com/office/officeart/2005/8/layout/orgChart1"/>
    <dgm:cxn modelId="{DB6C1E2E-888A-43D8-9E99-708CD61C9263}" type="presParOf" srcId="{CAF0AF49-A681-4864-979C-699CF98CDBB0}" destId="{5A25DC10-6702-4455-8F33-660691C7C58E}" srcOrd="1" destOrd="0" presId="urn:microsoft.com/office/officeart/2005/8/layout/orgChart1"/>
    <dgm:cxn modelId="{C33B35F2-BED4-46A7-9AB4-5728F9DF6D7A}" type="presParOf" srcId="{0EBD74E5-8924-4E87-9378-4EBBC8E66385}" destId="{A6802D8C-9295-4F7B-B207-4E7B7074D7EE}" srcOrd="1" destOrd="0" presId="urn:microsoft.com/office/officeart/2005/8/layout/orgChart1"/>
    <dgm:cxn modelId="{18B4C7C1-D6B0-4D80-8D37-1372B9487CCF}" type="presParOf" srcId="{0EBD74E5-8924-4E87-9378-4EBBC8E66385}" destId="{2918DD7E-4082-49D2-9A04-019C035FF16C}" srcOrd="2" destOrd="0" presId="urn:microsoft.com/office/officeart/2005/8/layout/orgChart1"/>
    <dgm:cxn modelId="{26BD8F0D-4E1E-4AC1-B30B-8A93B2647C18}" type="presParOf" srcId="{DCCBCF7A-0DEA-455B-B991-7BC3E3A59278}" destId="{692D51E2-46C8-42A1-8D66-C4081F343B6F}" srcOrd="2" destOrd="0" presId="urn:microsoft.com/office/officeart/2005/8/layout/orgChart1"/>
    <dgm:cxn modelId="{93D42F32-C0B3-4EDB-A945-CF2554F2E262}" type="presParOf" srcId="{DCCBCF7A-0DEA-455B-B991-7BC3E3A59278}" destId="{A9A507A3-EB71-44D8-BCCF-D94DBD5C417C}" srcOrd="3" destOrd="0" presId="urn:microsoft.com/office/officeart/2005/8/layout/orgChart1"/>
    <dgm:cxn modelId="{6086C7FC-8DE1-4F9D-99A1-7EC77FB4F4A7}" type="presParOf" srcId="{A9A507A3-EB71-44D8-BCCF-D94DBD5C417C}" destId="{031E8E5F-0F64-429A-A0E8-3216BD0772E2}" srcOrd="0" destOrd="0" presId="urn:microsoft.com/office/officeart/2005/8/layout/orgChart1"/>
    <dgm:cxn modelId="{892D8D8D-CD13-4F00-889F-6247264C43AD}" type="presParOf" srcId="{031E8E5F-0F64-429A-A0E8-3216BD0772E2}" destId="{ADCE595D-AA90-405B-8DAA-137C6C1AB189}" srcOrd="0" destOrd="0" presId="urn:microsoft.com/office/officeart/2005/8/layout/orgChart1"/>
    <dgm:cxn modelId="{3F176491-6823-42B8-B3D3-327519594E8D}" type="presParOf" srcId="{031E8E5F-0F64-429A-A0E8-3216BD0772E2}" destId="{EEECAB04-26E6-418B-BE27-3E0E4FE7A5A0}" srcOrd="1" destOrd="0" presId="urn:microsoft.com/office/officeart/2005/8/layout/orgChart1"/>
    <dgm:cxn modelId="{3EAE895E-2FF2-4BD2-ACFF-CC2A7F4AA3D5}" type="presParOf" srcId="{A9A507A3-EB71-44D8-BCCF-D94DBD5C417C}" destId="{E2A8987B-6517-44BD-B091-3AB9B42AA03D}" srcOrd="1" destOrd="0" presId="urn:microsoft.com/office/officeart/2005/8/layout/orgChart1"/>
    <dgm:cxn modelId="{859167E2-A49F-4624-B4FB-FFFD00BC15E8}" type="presParOf" srcId="{A9A507A3-EB71-44D8-BCCF-D94DBD5C417C}" destId="{F4A051F1-2437-4ACD-83FF-3F20DBE276E9}" srcOrd="2" destOrd="0" presId="urn:microsoft.com/office/officeart/2005/8/layout/orgChart1"/>
    <dgm:cxn modelId="{A7450F35-904F-45E2-B232-E605AA984C8C}" type="presParOf" srcId="{DCCBCF7A-0DEA-455B-B991-7BC3E3A59278}" destId="{27766E88-6C69-4D5D-981C-7E8C84D42824}" srcOrd="4" destOrd="0" presId="urn:microsoft.com/office/officeart/2005/8/layout/orgChart1"/>
    <dgm:cxn modelId="{53CAD15A-C364-4688-A8F1-201DEDBD26C4}" type="presParOf" srcId="{DCCBCF7A-0DEA-455B-B991-7BC3E3A59278}" destId="{10FB3EAA-B727-48B7-9CB1-3812E5BFD02D}" srcOrd="5" destOrd="0" presId="urn:microsoft.com/office/officeart/2005/8/layout/orgChart1"/>
    <dgm:cxn modelId="{A952A38D-1180-47FE-B19B-171D1BC1C8A8}" type="presParOf" srcId="{10FB3EAA-B727-48B7-9CB1-3812E5BFD02D}" destId="{4DC15C6C-8E82-4805-89AF-8F59DC1DF8D5}" srcOrd="0" destOrd="0" presId="urn:microsoft.com/office/officeart/2005/8/layout/orgChart1"/>
    <dgm:cxn modelId="{9E6FFEE0-D096-421E-AFEC-74EEC08C985D}" type="presParOf" srcId="{4DC15C6C-8E82-4805-89AF-8F59DC1DF8D5}" destId="{87ABDEFF-B07C-4EAA-A549-C5CF66DE7C28}" srcOrd="0" destOrd="0" presId="urn:microsoft.com/office/officeart/2005/8/layout/orgChart1"/>
    <dgm:cxn modelId="{287F1FAD-5A4E-40BC-B235-28FA873D2CDE}" type="presParOf" srcId="{4DC15C6C-8E82-4805-89AF-8F59DC1DF8D5}" destId="{AE11055E-0798-4902-9465-7CAAA79E85BF}" srcOrd="1" destOrd="0" presId="urn:microsoft.com/office/officeart/2005/8/layout/orgChart1"/>
    <dgm:cxn modelId="{AF3EFB9F-E033-4E09-9510-BCE4761A28B6}" type="presParOf" srcId="{10FB3EAA-B727-48B7-9CB1-3812E5BFD02D}" destId="{7389A11F-DE70-44A9-9159-1555BA9E6C96}" srcOrd="1" destOrd="0" presId="urn:microsoft.com/office/officeart/2005/8/layout/orgChart1"/>
    <dgm:cxn modelId="{4C40E922-711A-4762-876B-15852447306F}" type="presParOf" srcId="{10FB3EAA-B727-48B7-9CB1-3812E5BFD02D}" destId="{81B6233B-4690-43C2-8AF1-8A3C562A78C6}" srcOrd="2" destOrd="0" presId="urn:microsoft.com/office/officeart/2005/8/layout/orgChart1"/>
    <dgm:cxn modelId="{22FA4A76-ED74-4CC7-9065-E7266F9987CF}" type="presParOf" srcId="{DCCBCF7A-0DEA-455B-B991-7BC3E3A59278}" destId="{B3882498-5DE6-4603-8F6D-944464051376}" srcOrd="6" destOrd="0" presId="urn:microsoft.com/office/officeart/2005/8/layout/orgChart1"/>
    <dgm:cxn modelId="{90E036D2-E866-4C81-8F78-9F22911DC880}" type="presParOf" srcId="{DCCBCF7A-0DEA-455B-B991-7BC3E3A59278}" destId="{573600F3-CEB0-42F2-A3BA-E5CF9E76FA83}" srcOrd="7" destOrd="0" presId="urn:microsoft.com/office/officeart/2005/8/layout/orgChart1"/>
    <dgm:cxn modelId="{7DF7975B-1525-4BF1-98E3-F35906F392F9}" type="presParOf" srcId="{573600F3-CEB0-42F2-A3BA-E5CF9E76FA83}" destId="{C4541FA7-F8B6-4AE5-B74E-3AFA2D1F00FC}" srcOrd="0" destOrd="0" presId="urn:microsoft.com/office/officeart/2005/8/layout/orgChart1"/>
    <dgm:cxn modelId="{4B182791-0FA7-41F4-831F-46BF1326BDA2}" type="presParOf" srcId="{C4541FA7-F8B6-4AE5-B74E-3AFA2D1F00FC}" destId="{FAAF4747-55D4-45E7-991E-32EB71C7B7D6}" srcOrd="0" destOrd="0" presId="urn:microsoft.com/office/officeart/2005/8/layout/orgChart1"/>
    <dgm:cxn modelId="{AE905DF3-62D2-48EF-9EB7-BB248E0AE215}" type="presParOf" srcId="{C4541FA7-F8B6-4AE5-B74E-3AFA2D1F00FC}" destId="{49475680-94FD-49B3-B6DA-D28A5E1C0519}" srcOrd="1" destOrd="0" presId="urn:microsoft.com/office/officeart/2005/8/layout/orgChart1"/>
    <dgm:cxn modelId="{2BC1BAC7-AB73-4546-AE2C-F0D403E8307E}" type="presParOf" srcId="{573600F3-CEB0-42F2-A3BA-E5CF9E76FA83}" destId="{A0C44BB9-3215-4303-A203-0BA8C2E1CEEE}" srcOrd="1" destOrd="0" presId="urn:microsoft.com/office/officeart/2005/8/layout/orgChart1"/>
    <dgm:cxn modelId="{C78EFE07-9CC0-4A7D-9C0F-F08C5CB161EF}" type="presParOf" srcId="{A0C44BB9-3215-4303-A203-0BA8C2E1CEEE}" destId="{0E0A48F1-0F94-461F-B86F-4C80CF4DC9D6}" srcOrd="0" destOrd="0" presId="urn:microsoft.com/office/officeart/2005/8/layout/orgChart1"/>
    <dgm:cxn modelId="{C639BA65-58A5-463E-9CE4-E20A3F937CC0}" type="presParOf" srcId="{A0C44BB9-3215-4303-A203-0BA8C2E1CEEE}" destId="{FA5D5C51-BC65-4E68-A177-0DB267DB2449}" srcOrd="1" destOrd="0" presId="urn:microsoft.com/office/officeart/2005/8/layout/orgChart1"/>
    <dgm:cxn modelId="{25EBE884-4FD8-4533-AF92-D17B98EC2975}" type="presParOf" srcId="{FA5D5C51-BC65-4E68-A177-0DB267DB2449}" destId="{1DB7ED2E-D6CF-4C25-8EC3-8E954B2D4423}" srcOrd="0" destOrd="0" presId="urn:microsoft.com/office/officeart/2005/8/layout/orgChart1"/>
    <dgm:cxn modelId="{4CFA0374-F658-42F5-8533-D6D6CE88CD15}" type="presParOf" srcId="{1DB7ED2E-D6CF-4C25-8EC3-8E954B2D4423}" destId="{95186A8E-694E-48B2-801C-143F27E2B442}" srcOrd="0" destOrd="0" presId="urn:microsoft.com/office/officeart/2005/8/layout/orgChart1"/>
    <dgm:cxn modelId="{B60C4272-6B9D-4875-86B7-1A036008924C}" type="presParOf" srcId="{1DB7ED2E-D6CF-4C25-8EC3-8E954B2D4423}" destId="{ED05928E-8E6B-4179-9567-06EED5916CD4}" srcOrd="1" destOrd="0" presId="urn:microsoft.com/office/officeart/2005/8/layout/orgChart1"/>
    <dgm:cxn modelId="{20BE6E0C-39CC-4ABC-A2EF-DCCB5DC13BAA}" type="presParOf" srcId="{FA5D5C51-BC65-4E68-A177-0DB267DB2449}" destId="{AE071172-8699-4297-9606-91AB4844045E}" srcOrd="1" destOrd="0" presId="urn:microsoft.com/office/officeart/2005/8/layout/orgChart1"/>
    <dgm:cxn modelId="{32A98B46-2B72-4895-893C-5426FF3E9629}" type="presParOf" srcId="{AE071172-8699-4297-9606-91AB4844045E}" destId="{1189B6A5-310C-41DA-91FA-39C5CC63F763}" srcOrd="0" destOrd="0" presId="urn:microsoft.com/office/officeart/2005/8/layout/orgChart1"/>
    <dgm:cxn modelId="{E31E49B7-FFC5-4939-B112-E9029DD6C177}" type="presParOf" srcId="{AE071172-8699-4297-9606-91AB4844045E}" destId="{3F5F4CCB-2C35-456F-85B2-52D805D6E116}" srcOrd="1" destOrd="0" presId="urn:microsoft.com/office/officeart/2005/8/layout/orgChart1"/>
    <dgm:cxn modelId="{F5804235-AD42-42A4-A818-BA6E749F6FEA}" type="presParOf" srcId="{3F5F4CCB-2C35-456F-85B2-52D805D6E116}" destId="{AAE1D0ED-16C3-4F0F-9502-95BCB6A40DF0}" srcOrd="0" destOrd="0" presId="urn:microsoft.com/office/officeart/2005/8/layout/orgChart1"/>
    <dgm:cxn modelId="{85F5C2F4-C7AB-41F8-B0F7-F426E6DBB49E}" type="presParOf" srcId="{AAE1D0ED-16C3-4F0F-9502-95BCB6A40DF0}" destId="{212BC1EB-6050-4071-98E9-00DE2E5FD708}" srcOrd="0" destOrd="0" presId="urn:microsoft.com/office/officeart/2005/8/layout/orgChart1"/>
    <dgm:cxn modelId="{0B2D80EF-9AFF-441E-A714-83EA12582895}" type="presParOf" srcId="{AAE1D0ED-16C3-4F0F-9502-95BCB6A40DF0}" destId="{8407F9F1-6449-4C80-9A6C-65C8CDB6BD5F}" srcOrd="1" destOrd="0" presId="urn:microsoft.com/office/officeart/2005/8/layout/orgChart1"/>
    <dgm:cxn modelId="{382ECCC3-38BC-480C-A295-AC5BDA9957A4}" type="presParOf" srcId="{3F5F4CCB-2C35-456F-85B2-52D805D6E116}" destId="{19F53E0A-6CE2-453F-A8D3-EA97A09BAFA7}" srcOrd="1" destOrd="0" presId="urn:microsoft.com/office/officeart/2005/8/layout/orgChart1"/>
    <dgm:cxn modelId="{AAA304E1-E11E-49F8-A827-87B32D519393}" type="presParOf" srcId="{3F5F4CCB-2C35-456F-85B2-52D805D6E116}" destId="{19A25F1B-E040-4F83-AD47-E486ED2B4BBA}" srcOrd="2" destOrd="0" presId="urn:microsoft.com/office/officeart/2005/8/layout/orgChart1"/>
    <dgm:cxn modelId="{AD5864DB-09F7-45CD-B9C5-C852640D0405}" type="presParOf" srcId="{AE071172-8699-4297-9606-91AB4844045E}" destId="{8F90AE40-2BC5-403B-8716-E537DAA1FE53}" srcOrd="2" destOrd="0" presId="urn:microsoft.com/office/officeart/2005/8/layout/orgChart1"/>
    <dgm:cxn modelId="{6F0B34F9-C695-4DDC-B384-B417F65233FC}" type="presParOf" srcId="{AE071172-8699-4297-9606-91AB4844045E}" destId="{48DB9717-6438-47B0-B735-FFC2DED2DE4E}" srcOrd="3" destOrd="0" presId="urn:microsoft.com/office/officeart/2005/8/layout/orgChart1"/>
    <dgm:cxn modelId="{CAC84214-7C9D-4690-AF85-ECDB50E337AE}" type="presParOf" srcId="{48DB9717-6438-47B0-B735-FFC2DED2DE4E}" destId="{EA4AA5FF-68CB-40C5-8F6C-1ACD23CB81D4}" srcOrd="0" destOrd="0" presId="urn:microsoft.com/office/officeart/2005/8/layout/orgChart1"/>
    <dgm:cxn modelId="{86DB6EDC-A9E4-4CAA-A021-15DCB0CFE14E}" type="presParOf" srcId="{EA4AA5FF-68CB-40C5-8F6C-1ACD23CB81D4}" destId="{F0EDBE8D-EA0F-43B4-9DB9-489DC43C1E03}" srcOrd="0" destOrd="0" presId="urn:microsoft.com/office/officeart/2005/8/layout/orgChart1"/>
    <dgm:cxn modelId="{D398F020-E42F-46ED-A6F2-088A76727997}" type="presParOf" srcId="{EA4AA5FF-68CB-40C5-8F6C-1ACD23CB81D4}" destId="{CD3BCF3C-1053-4431-BC43-FD5304F950A4}" srcOrd="1" destOrd="0" presId="urn:microsoft.com/office/officeart/2005/8/layout/orgChart1"/>
    <dgm:cxn modelId="{B2B14D59-7D57-4013-B7C0-8DAEF4A7C099}" type="presParOf" srcId="{48DB9717-6438-47B0-B735-FFC2DED2DE4E}" destId="{47720DF4-0533-43A9-963A-99B0E1C9F72B}" srcOrd="1" destOrd="0" presId="urn:microsoft.com/office/officeart/2005/8/layout/orgChart1"/>
    <dgm:cxn modelId="{2BF39FA0-3B86-4FF2-97B6-91FF83F7FC7D}" type="presParOf" srcId="{48DB9717-6438-47B0-B735-FFC2DED2DE4E}" destId="{86B8A622-5255-4946-BF6C-8C63E5F5D8BB}" srcOrd="2" destOrd="0" presId="urn:microsoft.com/office/officeart/2005/8/layout/orgChart1"/>
    <dgm:cxn modelId="{BD6DF2A8-ABE4-4DA8-9632-17D09FA35448}" type="presParOf" srcId="{FA5D5C51-BC65-4E68-A177-0DB267DB2449}" destId="{75EACE22-5A8A-4647-BDF2-367C627FA37B}" srcOrd="2" destOrd="0" presId="urn:microsoft.com/office/officeart/2005/8/layout/orgChart1"/>
    <dgm:cxn modelId="{6E825C5B-2399-42E3-8341-299112E8A85A}" type="presParOf" srcId="{A0C44BB9-3215-4303-A203-0BA8C2E1CEEE}" destId="{6AED01FD-211A-4769-96D9-CFFE47CB9F4A}" srcOrd="2" destOrd="0" presId="urn:microsoft.com/office/officeart/2005/8/layout/orgChart1"/>
    <dgm:cxn modelId="{87352852-626E-4A93-8A56-087A616BC964}" type="presParOf" srcId="{A0C44BB9-3215-4303-A203-0BA8C2E1CEEE}" destId="{FFF7191E-AF96-4A08-802E-516F56FAD759}" srcOrd="3" destOrd="0" presId="urn:microsoft.com/office/officeart/2005/8/layout/orgChart1"/>
    <dgm:cxn modelId="{341B21EE-4363-43F9-B549-84950648DFDB}" type="presParOf" srcId="{FFF7191E-AF96-4A08-802E-516F56FAD759}" destId="{B95F3DFE-9C22-4FF1-AFE2-81C1DC02EE96}" srcOrd="0" destOrd="0" presId="urn:microsoft.com/office/officeart/2005/8/layout/orgChart1"/>
    <dgm:cxn modelId="{474829EF-79C4-49E1-AED5-33EC38CF727E}" type="presParOf" srcId="{B95F3DFE-9C22-4FF1-AFE2-81C1DC02EE96}" destId="{602A15EB-8598-4EC4-97EE-F93A3BDC1D11}" srcOrd="0" destOrd="0" presId="urn:microsoft.com/office/officeart/2005/8/layout/orgChart1"/>
    <dgm:cxn modelId="{2C1A82D4-06EF-435A-818C-7ECCB1864B99}" type="presParOf" srcId="{B95F3DFE-9C22-4FF1-AFE2-81C1DC02EE96}" destId="{6AA15F60-42AE-4C95-A010-A26F42620930}" srcOrd="1" destOrd="0" presId="urn:microsoft.com/office/officeart/2005/8/layout/orgChart1"/>
    <dgm:cxn modelId="{98A7DB67-0FDD-46D0-B905-839D96F8F3FD}" type="presParOf" srcId="{FFF7191E-AF96-4A08-802E-516F56FAD759}" destId="{D2B2626B-7448-404E-A7C6-F282F3683E40}" srcOrd="1" destOrd="0" presId="urn:microsoft.com/office/officeart/2005/8/layout/orgChart1"/>
    <dgm:cxn modelId="{21028E7C-798E-4636-A6FC-1B9ACD3888C3}" type="presParOf" srcId="{FFF7191E-AF96-4A08-802E-516F56FAD759}" destId="{1E70BCCC-2011-446E-B2FD-193D1A78005F}" srcOrd="2" destOrd="0" presId="urn:microsoft.com/office/officeart/2005/8/layout/orgChart1"/>
    <dgm:cxn modelId="{DE84CC99-5974-4DD6-A3EA-43B2AAA4F627}" type="presParOf" srcId="{573600F3-CEB0-42F2-A3BA-E5CF9E76FA83}" destId="{DAC7EE3B-6503-4B14-B15A-6479E7002F6A}" srcOrd="2" destOrd="0" presId="urn:microsoft.com/office/officeart/2005/8/layout/orgChart1"/>
    <dgm:cxn modelId="{FE7E1DBF-8DEF-41C1-A002-D38D670197E7}" type="presParOf" srcId="{B8B0EC4B-FE48-4CAC-92EF-658E88C8ED98}" destId="{E3B82551-2960-467A-8014-3A53E458832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6D054-6122-4A77-B8EC-80E9D473A808}">
      <dsp:nvSpPr>
        <dsp:cNvPr id="0" name=""/>
        <dsp:cNvSpPr/>
      </dsp:nvSpPr>
      <dsp:spPr>
        <a:xfrm>
          <a:off x="0" y="89362"/>
          <a:ext cx="5918184" cy="115478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kas </a:t>
          </a:r>
          <a:r>
            <a:rPr lang="en-GB" sz="2100" kern="1200" dirty="0" err="1"/>
            <a:t>ir</a:t>
          </a:r>
          <a:r>
            <a:rPr lang="en-GB" sz="2100" kern="1200" dirty="0"/>
            <a:t> </a:t>
          </a:r>
          <a:r>
            <a:rPr lang="en-GB" sz="2100" kern="1200" dirty="0" err="1"/>
            <a:t>nezināmas</a:t>
          </a:r>
          <a:r>
            <a:rPr lang="en-GB" sz="2100" kern="1200" dirty="0"/>
            <a:t> </a:t>
          </a:r>
          <a:r>
            <a:rPr lang="en-GB" sz="2100" kern="1200" dirty="0" err="1"/>
            <a:t>lokalizācijas</a:t>
          </a:r>
          <a:r>
            <a:rPr lang="en-GB" sz="2100" kern="1200" dirty="0"/>
            <a:t> </a:t>
          </a:r>
          <a:r>
            <a:rPr lang="en-GB" sz="2100" kern="1200" dirty="0" err="1"/>
            <a:t>grūtniecība</a:t>
          </a:r>
          <a:r>
            <a:rPr lang="en-GB" sz="2100" kern="1200" dirty="0"/>
            <a:t> (NLG) un </a:t>
          </a:r>
          <a:r>
            <a:rPr lang="en-GB" sz="2100" kern="1200" dirty="0" err="1"/>
            <a:t>kādi</a:t>
          </a:r>
          <a:r>
            <a:rPr lang="en-GB" sz="2100" kern="1200" dirty="0"/>
            <a:t> </a:t>
          </a:r>
          <a:r>
            <a:rPr lang="en-GB" sz="2100" kern="1200" dirty="0" err="1"/>
            <a:t>ir</a:t>
          </a:r>
          <a:r>
            <a:rPr lang="en-GB" sz="2100" kern="1200" dirty="0"/>
            <a:t> </a:t>
          </a:r>
          <a:r>
            <a:rPr lang="en-GB" sz="2100" kern="1200" dirty="0" err="1"/>
            <a:t>iespējamie</a:t>
          </a:r>
          <a:r>
            <a:rPr lang="en-GB" sz="2100" kern="1200" dirty="0"/>
            <a:t> NLG </a:t>
          </a:r>
          <a:r>
            <a:rPr lang="en-GB" sz="2100" kern="1200" dirty="0" err="1"/>
            <a:t>klīniskie</a:t>
          </a:r>
          <a:r>
            <a:rPr lang="en-GB" sz="2100" kern="1200" dirty="0"/>
            <a:t> </a:t>
          </a:r>
          <a:r>
            <a:rPr lang="en-GB" sz="2100" kern="1200" dirty="0" err="1"/>
            <a:t>attīstības</a:t>
          </a:r>
          <a:r>
            <a:rPr lang="en-GB" sz="2100" kern="1200" dirty="0"/>
            <a:t> </a:t>
          </a:r>
          <a:r>
            <a:rPr lang="en-GB" sz="2100" kern="1200" dirty="0" err="1"/>
            <a:t>varianti</a:t>
          </a:r>
          <a:r>
            <a:rPr lang="en-GB" sz="2100" kern="1200" dirty="0"/>
            <a:t>, un to </a:t>
          </a:r>
          <a:r>
            <a:rPr lang="en-GB" sz="2100" kern="1200" dirty="0" err="1"/>
            <a:t>sadalījums</a:t>
          </a:r>
          <a:r>
            <a:rPr lang="en-GB" sz="2100" kern="1200" dirty="0"/>
            <a:t> </a:t>
          </a:r>
          <a:r>
            <a:rPr lang="en-GB" sz="2100" kern="1200" dirty="0" err="1"/>
            <a:t>pēc</a:t>
          </a:r>
          <a:r>
            <a:rPr lang="en-GB" sz="2100" kern="1200" dirty="0"/>
            <a:t> </a:t>
          </a:r>
          <a:r>
            <a:rPr lang="en-GB" sz="2100" kern="1200" dirty="0" err="1"/>
            <a:t>riska</a:t>
          </a:r>
          <a:r>
            <a:rPr lang="en-GB" sz="2100" kern="1200" dirty="0"/>
            <a:t>;</a:t>
          </a:r>
          <a:endParaRPr lang="en-US" sz="2100" kern="1200" dirty="0"/>
        </a:p>
      </dsp:txBody>
      <dsp:txXfrm>
        <a:off x="56372" y="145734"/>
        <a:ext cx="5805440" cy="1042045"/>
      </dsp:txXfrm>
    </dsp:sp>
    <dsp:sp modelId="{5FB0296E-6580-40B9-9B56-D27D2C0313C0}">
      <dsp:nvSpPr>
        <dsp:cNvPr id="0" name=""/>
        <dsp:cNvSpPr/>
      </dsp:nvSpPr>
      <dsp:spPr>
        <a:xfrm>
          <a:off x="0" y="1304632"/>
          <a:ext cx="5918184" cy="1154789"/>
        </a:xfrm>
        <a:prstGeom prst="round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ultrasonogrāfijas</a:t>
          </a:r>
          <a:r>
            <a:rPr lang="en-GB" sz="2100" kern="1200" dirty="0"/>
            <a:t> </a:t>
          </a:r>
          <a:r>
            <a:rPr lang="en-GB" sz="2100" kern="1200" dirty="0" err="1"/>
            <a:t>principi</a:t>
          </a:r>
          <a:r>
            <a:rPr lang="en-GB" sz="2100" kern="1200" dirty="0"/>
            <a:t> NLG </a:t>
          </a:r>
          <a:r>
            <a:rPr lang="en-GB" sz="2100" kern="1200" dirty="0" err="1"/>
            <a:t>gadījumā</a:t>
          </a:r>
          <a:r>
            <a:rPr lang="en-GB" sz="2100" kern="1200" dirty="0"/>
            <a:t>;</a:t>
          </a:r>
          <a:endParaRPr lang="en-US" sz="2100" kern="1200" dirty="0"/>
        </a:p>
      </dsp:txBody>
      <dsp:txXfrm>
        <a:off x="56372" y="1361004"/>
        <a:ext cx="5805440" cy="1042045"/>
      </dsp:txXfrm>
    </dsp:sp>
    <dsp:sp modelId="{BF592A38-8594-459B-843E-A13EBBF16D47}">
      <dsp:nvSpPr>
        <dsp:cNvPr id="0" name=""/>
        <dsp:cNvSpPr/>
      </dsp:nvSpPr>
      <dsp:spPr>
        <a:xfrm>
          <a:off x="0" y="2519902"/>
          <a:ext cx="5918184" cy="1154789"/>
        </a:xfrm>
        <a:prstGeom prst="round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 err="1"/>
            <a:t>kādi</a:t>
          </a:r>
          <a:r>
            <a:rPr lang="en-GB" sz="2100" kern="1200" dirty="0"/>
            <a:t> </a:t>
          </a:r>
          <a:r>
            <a:rPr lang="en-GB" sz="2100" kern="1200" dirty="0" err="1"/>
            <a:t>ir</a:t>
          </a:r>
          <a:r>
            <a:rPr lang="en-GB" sz="2100" kern="1200" dirty="0"/>
            <a:t> </a:t>
          </a:r>
          <a:r>
            <a:rPr lang="en-GB" sz="2100" kern="1200" dirty="0" err="1"/>
            <a:t>pieejamie</a:t>
          </a:r>
          <a:r>
            <a:rPr lang="en-GB" sz="2100" kern="1200" dirty="0"/>
            <a:t> </a:t>
          </a:r>
          <a:r>
            <a:rPr lang="en-GB" sz="2100" kern="1200" dirty="0" err="1"/>
            <a:t>marķieri</a:t>
          </a:r>
          <a:r>
            <a:rPr lang="en-GB" sz="2100" kern="1200" dirty="0"/>
            <a:t> un </a:t>
          </a:r>
          <a:r>
            <a:rPr lang="en-GB" sz="2100" kern="1200" dirty="0" err="1"/>
            <a:t>instrumenti</a:t>
          </a:r>
          <a:r>
            <a:rPr lang="en-GB" sz="2100" kern="1200" dirty="0"/>
            <a:t>, </a:t>
          </a:r>
          <a:r>
            <a:rPr lang="en-GB" sz="2100" kern="1200" dirty="0" err="1"/>
            <a:t>lai</a:t>
          </a:r>
          <a:r>
            <a:rPr lang="en-GB" sz="2100" kern="1200" dirty="0"/>
            <a:t> </a:t>
          </a:r>
          <a:r>
            <a:rPr lang="en-GB" sz="2100" kern="1200" dirty="0" err="1"/>
            <a:t>prognozētu</a:t>
          </a:r>
          <a:r>
            <a:rPr lang="en-GB" sz="2100" kern="1200" dirty="0"/>
            <a:t> </a:t>
          </a:r>
          <a:r>
            <a:rPr lang="en-GB" sz="2100" kern="1200" dirty="0" err="1"/>
            <a:t>grūtniecības</a:t>
          </a:r>
          <a:r>
            <a:rPr lang="en-GB" sz="2100" kern="1200" dirty="0"/>
            <a:t> </a:t>
          </a:r>
          <a:r>
            <a:rPr lang="en-GB" sz="2100" kern="1200" dirty="0" err="1"/>
            <a:t>attīstību</a:t>
          </a:r>
          <a:r>
            <a:rPr lang="en-GB" sz="2100" kern="1200" dirty="0"/>
            <a:t>;</a:t>
          </a:r>
          <a:endParaRPr lang="en-US" sz="2100" kern="1200" dirty="0"/>
        </a:p>
      </dsp:txBody>
      <dsp:txXfrm>
        <a:off x="56372" y="2576274"/>
        <a:ext cx="5805440" cy="1042045"/>
      </dsp:txXfrm>
    </dsp:sp>
    <dsp:sp modelId="{9AEF326C-AB68-4EDD-82A8-4A8298D0A163}">
      <dsp:nvSpPr>
        <dsp:cNvPr id="0" name=""/>
        <dsp:cNvSpPr/>
      </dsp:nvSpPr>
      <dsp:spPr>
        <a:xfrm>
          <a:off x="0" y="3735172"/>
          <a:ext cx="5918184" cy="1154789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vai ir pieejami algoritmi pacienšu aprūpei NLG gadījumā.</a:t>
          </a:r>
          <a:endParaRPr lang="en-US" sz="2100" kern="1200"/>
        </a:p>
      </dsp:txBody>
      <dsp:txXfrm>
        <a:off x="56372" y="3791544"/>
        <a:ext cx="5805440" cy="10420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5387FF-889A-46EA-9735-C7BA77330E01}">
      <dsp:nvSpPr>
        <dsp:cNvPr id="0" name=""/>
        <dsp:cNvSpPr/>
      </dsp:nvSpPr>
      <dsp:spPr>
        <a:xfrm>
          <a:off x="8453605" y="3654677"/>
          <a:ext cx="1751351" cy="6079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953"/>
              </a:lnTo>
              <a:lnTo>
                <a:pt x="1751351" y="303953"/>
              </a:lnTo>
              <a:lnTo>
                <a:pt x="1751351" y="60790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5E4994-ABC1-47B3-8614-4256EFF2FF60}">
      <dsp:nvSpPr>
        <dsp:cNvPr id="0" name=""/>
        <dsp:cNvSpPr/>
      </dsp:nvSpPr>
      <dsp:spPr>
        <a:xfrm>
          <a:off x="6702253" y="3654677"/>
          <a:ext cx="1751351" cy="607907"/>
        </a:xfrm>
        <a:custGeom>
          <a:avLst/>
          <a:gdLst/>
          <a:ahLst/>
          <a:cxnLst/>
          <a:rect l="0" t="0" r="0" b="0"/>
          <a:pathLst>
            <a:path>
              <a:moveTo>
                <a:pt x="1751351" y="0"/>
              </a:moveTo>
              <a:lnTo>
                <a:pt x="1751351" y="303953"/>
              </a:lnTo>
              <a:lnTo>
                <a:pt x="0" y="303953"/>
              </a:lnTo>
              <a:lnTo>
                <a:pt x="0" y="60790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DD5CAD-8824-488C-9E1E-456A28F05B85}">
      <dsp:nvSpPr>
        <dsp:cNvPr id="0" name=""/>
        <dsp:cNvSpPr/>
      </dsp:nvSpPr>
      <dsp:spPr>
        <a:xfrm>
          <a:off x="4950902" y="1599372"/>
          <a:ext cx="3502703" cy="6079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953"/>
              </a:lnTo>
              <a:lnTo>
                <a:pt x="3502703" y="303953"/>
              </a:lnTo>
              <a:lnTo>
                <a:pt x="3502703" y="60790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8B2565-C3AE-4174-9CA4-3D199CACB0C3}">
      <dsp:nvSpPr>
        <dsp:cNvPr id="0" name=""/>
        <dsp:cNvSpPr/>
      </dsp:nvSpPr>
      <dsp:spPr>
        <a:xfrm>
          <a:off x="4905182" y="1599372"/>
          <a:ext cx="91440" cy="6079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790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10AF9B-14C8-4D5D-AFDE-5DF422BEB6A2}">
      <dsp:nvSpPr>
        <dsp:cNvPr id="0" name=""/>
        <dsp:cNvSpPr/>
      </dsp:nvSpPr>
      <dsp:spPr>
        <a:xfrm>
          <a:off x="1448198" y="1599372"/>
          <a:ext cx="3502703" cy="607907"/>
        </a:xfrm>
        <a:custGeom>
          <a:avLst/>
          <a:gdLst/>
          <a:ahLst/>
          <a:cxnLst/>
          <a:rect l="0" t="0" r="0" b="0"/>
          <a:pathLst>
            <a:path>
              <a:moveTo>
                <a:pt x="3502703" y="0"/>
              </a:moveTo>
              <a:lnTo>
                <a:pt x="3502703" y="303953"/>
              </a:lnTo>
              <a:lnTo>
                <a:pt x="0" y="303953"/>
              </a:lnTo>
              <a:lnTo>
                <a:pt x="0" y="60790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435A68-B143-4027-A5B4-926C94809EF1}">
      <dsp:nvSpPr>
        <dsp:cNvPr id="0" name=""/>
        <dsp:cNvSpPr/>
      </dsp:nvSpPr>
      <dsp:spPr>
        <a:xfrm>
          <a:off x="3503503" y="151973"/>
          <a:ext cx="2894796" cy="14473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kern="1200" dirty="0" err="1"/>
            <a:t>Nezināmas</a:t>
          </a:r>
          <a:r>
            <a:rPr lang="en-GB" sz="2000" b="0" kern="1200" dirty="0"/>
            <a:t> </a:t>
          </a:r>
          <a:r>
            <a:rPr lang="en-GB" sz="2000" b="0" kern="1200" dirty="0" err="1"/>
            <a:t>lokalizācijas</a:t>
          </a:r>
          <a:r>
            <a:rPr lang="en-GB" sz="2000" b="0" kern="1200" dirty="0"/>
            <a:t> </a:t>
          </a:r>
          <a:r>
            <a:rPr lang="en-GB" sz="2000" b="0" kern="1200" dirty="0" err="1"/>
            <a:t>grūtniecība</a:t>
          </a:r>
          <a:r>
            <a:rPr lang="en-GB" sz="2000" b="0" kern="1200" dirty="0"/>
            <a:t> (NLG)</a:t>
          </a:r>
        </a:p>
      </dsp:txBody>
      <dsp:txXfrm>
        <a:off x="3503503" y="151973"/>
        <a:ext cx="2894796" cy="1447398"/>
      </dsp:txXfrm>
    </dsp:sp>
    <dsp:sp modelId="{568BC502-6C95-4B7E-8906-502F677CD925}">
      <dsp:nvSpPr>
        <dsp:cNvPr id="0" name=""/>
        <dsp:cNvSpPr/>
      </dsp:nvSpPr>
      <dsp:spPr>
        <a:xfrm>
          <a:off x="800" y="2207279"/>
          <a:ext cx="2894796" cy="14473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b="0" kern="1200" dirty="0" err="1"/>
            <a:t>Intrauterīna</a:t>
          </a:r>
          <a:r>
            <a:rPr lang="en-GB" sz="3300" b="0" kern="1200" dirty="0"/>
            <a:t> </a:t>
          </a:r>
          <a:r>
            <a:rPr lang="en-GB" sz="3300" b="0" kern="1200" dirty="0" err="1"/>
            <a:t>grūtniecība</a:t>
          </a:r>
          <a:endParaRPr lang="en-GB" sz="3300" b="0" kern="1200" dirty="0"/>
        </a:p>
      </dsp:txBody>
      <dsp:txXfrm>
        <a:off x="800" y="2207279"/>
        <a:ext cx="2894796" cy="1447398"/>
      </dsp:txXfrm>
    </dsp:sp>
    <dsp:sp modelId="{0D5B5FBA-9AB1-48AE-98EE-3C5812967C17}">
      <dsp:nvSpPr>
        <dsp:cNvPr id="0" name=""/>
        <dsp:cNvSpPr/>
      </dsp:nvSpPr>
      <dsp:spPr>
        <a:xfrm>
          <a:off x="3503503" y="2207279"/>
          <a:ext cx="2894796" cy="14473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b="0" kern="1200" dirty="0" err="1"/>
            <a:t>Ektopiska</a:t>
          </a:r>
          <a:r>
            <a:rPr lang="en-GB" sz="3300" b="0" kern="1200" dirty="0"/>
            <a:t> </a:t>
          </a:r>
          <a:r>
            <a:rPr lang="en-GB" sz="3300" b="0" kern="1200" dirty="0" err="1"/>
            <a:t>grūtniecība</a:t>
          </a:r>
          <a:endParaRPr lang="en-GB" sz="3300" b="0" kern="1200" dirty="0"/>
        </a:p>
      </dsp:txBody>
      <dsp:txXfrm>
        <a:off x="3503503" y="2207279"/>
        <a:ext cx="2894796" cy="1447398"/>
      </dsp:txXfrm>
    </dsp:sp>
    <dsp:sp modelId="{9442FEFF-7461-4D43-B416-D83B77639A02}">
      <dsp:nvSpPr>
        <dsp:cNvPr id="0" name=""/>
        <dsp:cNvSpPr/>
      </dsp:nvSpPr>
      <dsp:spPr>
        <a:xfrm>
          <a:off x="7006207" y="2207279"/>
          <a:ext cx="2894796" cy="14473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b="0" kern="1200" dirty="0"/>
            <a:t>NLG</a:t>
          </a:r>
        </a:p>
      </dsp:txBody>
      <dsp:txXfrm>
        <a:off x="7006207" y="2207279"/>
        <a:ext cx="2894796" cy="1447398"/>
      </dsp:txXfrm>
    </dsp:sp>
    <dsp:sp modelId="{45CB8356-B56D-455C-8386-1A570FD04FDD}">
      <dsp:nvSpPr>
        <dsp:cNvPr id="0" name=""/>
        <dsp:cNvSpPr/>
      </dsp:nvSpPr>
      <dsp:spPr>
        <a:xfrm>
          <a:off x="5254855" y="4262584"/>
          <a:ext cx="2894796" cy="14473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b="0" kern="1200" dirty="0" err="1"/>
            <a:t>Spontāni</a:t>
          </a:r>
          <a:r>
            <a:rPr lang="en-GB" sz="3300" b="0" kern="1200" dirty="0"/>
            <a:t> </a:t>
          </a:r>
          <a:r>
            <a:rPr lang="en-GB" sz="3300" b="0" kern="1200" dirty="0" err="1"/>
            <a:t>regresējoša</a:t>
          </a:r>
          <a:r>
            <a:rPr lang="en-GB" sz="3300" b="0" kern="1200" dirty="0"/>
            <a:t> NLG</a:t>
          </a:r>
        </a:p>
      </dsp:txBody>
      <dsp:txXfrm>
        <a:off x="5254855" y="4262584"/>
        <a:ext cx="2894796" cy="1447398"/>
      </dsp:txXfrm>
    </dsp:sp>
    <dsp:sp modelId="{8DFEF8A8-FD35-4CAF-A0C7-27A94893A76A}">
      <dsp:nvSpPr>
        <dsp:cNvPr id="0" name=""/>
        <dsp:cNvSpPr/>
      </dsp:nvSpPr>
      <dsp:spPr>
        <a:xfrm>
          <a:off x="8757559" y="4262584"/>
          <a:ext cx="2894796" cy="14473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b="0" kern="1200" dirty="0" err="1"/>
            <a:t>Persistējoša</a:t>
          </a:r>
          <a:r>
            <a:rPr lang="en-GB" sz="3300" b="0" kern="1200" dirty="0"/>
            <a:t> NLG</a:t>
          </a:r>
        </a:p>
      </dsp:txBody>
      <dsp:txXfrm>
        <a:off x="8757559" y="4262584"/>
        <a:ext cx="2894796" cy="14473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F2058-CB34-45D2-8BFC-50FA4DDF7D84}">
      <dsp:nvSpPr>
        <dsp:cNvPr id="0" name=""/>
        <dsp:cNvSpPr/>
      </dsp:nvSpPr>
      <dsp:spPr>
        <a:xfrm>
          <a:off x="2436563" y="730251"/>
          <a:ext cx="742322" cy="389947"/>
        </a:xfrm>
        <a:custGeom>
          <a:avLst/>
          <a:gdLst/>
          <a:ahLst/>
          <a:cxnLst/>
          <a:rect l="0" t="0" r="0" b="0"/>
          <a:pathLst>
            <a:path>
              <a:moveTo>
                <a:pt x="742322" y="0"/>
              </a:moveTo>
              <a:lnTo>
                <a:pt x="742322" y="389947"/>
              </a:lnTo>
              <a:lnTo>
                <a:pt x="0" y="38994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4D90FA-230A-479D-BBD7-52DED4695949}">
      <dsp:nvSpPr>
        <dsp:cNvPr id="0" name=""/>
        <dsp:cNvSpPr/>
      </dsp:nvSpPr>
      <dsp:spPr>
        <a:xfrm>
          <a:off x="10060891" y="3343246"/>
          <a:ext cx="91440" cy="36823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5815"/>
              </a:lnTo>
              <a:lnTo>
                <a:pt x="61979" y="225815"/>
              </a:lnTo>
              <a:lnTo>
                <a:pt x="61979" y="368238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B68F77-7761-4FE2-B50A-53BADF559410}">
      <dsp:nvSpPr>
        <dsp:cNvPr id="0" name=""/>
        <dsp:cNvSpPr/>
      </dsp:nvSpPr>
      <dsp:spPr>
        <a:xfrm>
          <a:off x="6402455" y="1642016"/>
          <a:ext cx="3704156" cy="3866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194"/>
              </a:lnTo>
              <a:lnTo>
                <a:pt x="3704156" y="244194"/>
              </a:lnTo>
              <a:lnTo>
                <a:pt x="3704156" y="38661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791ED9-A9DE-4450-886D-5EF5EF09C8C6}">
      <dsp:nvSpPr>
        <dsp:cNvPr id="0" name=""/>
        <dsp:cNvSpPr/>
      </dsp:nvSpPr>
      <dsp:spPr>
        <a:xfrm>
          <a:off x="6629692" y="3104138"/>
          <a:ext cx="91440" cy="327294"/>
        </a:xfrm>
        <a:custGeom>
          <a:avLst/>
          <a:gdLst/>
          <a:ahLst/>
          <a:cxnLst/>
          <a:rect l="0" t="0" r="0" b="0"/>
          <a:pathLst>
            <a:path>
              <a:moveTo>
                <a:pt x="59419" y="0"/>
              </a:moveTo>
              <a:lnTo>
                <a:pt x="59419" y="184871"/>
              </a:lnTo>
              <a:lnTo>
                <a:pt x="45720" y="184871"/>
              </a:lnTo>
              <a:lnTo>
                <a:pt x="45720" y="32729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8AFCEE-9C40-4FA0-9301-84BBEB2EEF97}">
      <dsp:nvSpPr>
        <dsp:cNvPr id="0" name=""/>
        <dsp:cNvSpPr/>
      </dsp:nvSpPr>
      <dsp:spPr>
        <a:xfrm>
          <a:off x="6402455" y="1642016"/>
          <a:ext cx="286656" cy="3866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194"/>
              </a:lnTo>
              <a:lnTo>
                <a:pt x="286656" y="244194"/>
              </a:lnTo>
              <a:lnTo>
                <a:pt x="286656" y="38661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DFF4C4-E673-4F7F-A7A0-2C9DF359B515}">
      <dsp:nvSpPr>
        <dsp:cNvPr id="0" name=""/>
        <dsp:cNvSpPr/>
      </dsp:nvSpPr>
      <dsp:spPr>
        <a:xfrm>
          <a:off x="3347271" y="3056100"/>
          <a:ext cx="862378" cy="443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251"/>
              </a:lnTo>
              <a:lnTo>
                <a:pt x="862378" y="301251"/>
              </a:lnTo>
              <a:lnTo>
                <a:pt x="862378" y="443674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218BD5-B63B-4B5C-9BFC-EC64F13A7ABA}">
      <dsp:nvSpPr>
        <dsp:cNvPr id="0" name=""/>
        <dsp:cNvSpPr/>
      </dsp:nvSpPr>
      <dsp:spPr>
        <a:xfrm>
          <a:off x="2580967" y="3056100"/>
          <a:ext cx="766303" cy="416655"/>
        </a:xfrm>
        <a:custGeom>
          <a:avLst/>
          <a:gdLst/>
          <a:ahLst/>
          <a:cxnLst/>
          <a:rect l="0" t="0" r="0" b="0"/>
          <a:pathLst>
            <a:path>
              <a:moveTo>
                <a:pt x="766303" y="0"/>
              </a:moveTo>
              <a:lnTo>
                <a:pt x="766303" y="274232"/>
              </a:lnTo>
              <a:lnTo>
                <a:pt x="0" y="274232"/>
              </a:lnTo>
              <a:lnTo>
                <a:pt x="0" y="416655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BB0F9B-91EB-4DA0-A1B6-B0F6BECDF9CC}">
      <dsp:nvSpPr>
        <dsp:cNvPr id="0" name=""/>
        <dsp:cNvSpPr/>
      </dsp:nvSpPr>
      <dsp:spPr>
        <a:xfrm>
          <a:off x="3347271" y="1642016"/>
          <a:ext cx="3055184" cy="386617"/>
        </a:xfrm>
        <a:custGeom>
          <a:avLst/>
          <a:gdLst/>
          <a:ahLst/>
          <a:cxnLst/>
          <a:rect l="0" t="0" r="0" b="0"/>
          <a:pathLst>
            <a:path>
              <a:moveTo>
                <a:pt x="3055184" y="0"/>
              </a:moveTo>
              <a:lnTo>
                <a:pt x="3055184" y="244194"/>
              </a:lnTo>
              <a:lnTo>
                <a:pt x="0" y="244194"/>
              </a:lnTo>
              <a:lnTo>
                <a:pt x="0" y="386617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977085-1AE7-458C-BFEE-6ACF8DAC9662}">
      <dsp:nvSpPr>
        <dsp:cNvPr id="0" name=""/>
        <dsp:cNvSpPr/>
      </dsp:nvSpPr>
      <dsp:spPr>
        <a:xfrm>
          <a:off x="3178886" y="730251"/>
          <a:ext cx="2545364" cy="572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2662"/>
              </a:lnTo>
              <a:lnTo>
                <a:pt x="2545364" y="57266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34C572-665E-4B9A-949B-28D304F95E8F}">
      <dsp:nvSpPr>
        <dsp:cNvPr id="0" name=""/>
        <dsp:cNvSpPr/>
      </dsp:nvSpPr>
      <dsp:spPr>
        <a:xfrm>
          <a:off x="2500681" y="52046"/>
          <a:ext cx="1356409" cy="6782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 err="1"/>
            <a:t>Veic</a:t>
          </a:r>
          <a:r>
            <a:rPr lang="en-GB" sz="1200" kern="1200" dirty="0"/>
            <a:t> ß-HCG </a:t>
          </a:r>
          <a:r>
            <a:rPr lang="en-GB" sz="1200" kern="1200" dirty="0" err="1"/>
            <a:t>noteikšanu</a:t>
          </a:r>
          <a:endParaRPr lang="en-US" sz="1200" kern="1200" dirty="0"/>
        </a:p>
      </dsp:txBody>
      <dsp:txXfrm>
        <a:off x="2500681" y="52046"/>
        <a:ext cx="1356409" cy="678204"/>
      </dsp:txXfrm>
    </dsp:sp>
    <dsp:sp modelId="{AC4477DF-C8CF-403B-984A-87A6E2FA6617}">
      <dsp:nvSpPr>
        <dsp:cNvPr id="0" name=""/>
        <dsp:cNvSpPr/>
      </dsp:nvSpPr>
      <dsp:spPr>
        <a:xfrm>
          <a:off x="5724250" y="963811"/>
          <a:ext cx="1356409" cy="67820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 err="1"/>
            <a:t>Nozīmē</a:t>
          </a:r>
          <a:r>
            <a:rPr lang="en-GB" sz="1200" kern="1200" dirty="0"/>
            <a:t> </a:t>
          </a:r>
          <a:r>
            <a:rPr lang="en-GB" sz="1200" kern="1200" dirty="0" err="1"/>
            <a:t>atkārtotu</a:t>
          </a:r>
          <a:r>
            <a:rPr lang="en-GB" sz="1200" kern="1200" dirty="0"/>
            <a:t> ß-HCG </a:t>
          </a:r>
          <a:r>
            <a:rPr lang="en-GB" sz="1200" kern="1200" dirty="0" err="1"/>
            <a:t>līmeņa</a:t>
          </a:r>
          <a:r>
            <a:rPr lang="en-GB" sz="1200" kern="1200" dirty="0"/>
            <a:t> </a:t>
          </a:r>
          <a:r>
            <a:rPr lang="en-GB" sz="1200" kern="1200" dirty="0" err="1"/>
            <a:t>noteikšanu</a:t>
          </a:r>
          <a:r>
            <a:rPr lang="en-GB" sz="1200" kern="1200" dirty="0"/>
            <a:t> </a:t>
          </a:r>
          <a:r>
            <a:rPr lang="en-GB" sz="1200" kern="1200" dirty="0" err="1"/>
            <a:t>pēc</a:t>
          </a:r>
          <a:r>
            <a:rPr lang="en-GB" sz="1200" kern="1200" dirty="0"/>
            <a:t> 48h*</a:t>
          </a:r>
          <a:endParaRPr lang="en-US" sz="1200" kern="1200" dirty="0"/>
        </a:p>
      </dsp:txBody>
      <dsp:txXfrm>
        <a:off x="5724250" y="963811"/>
        <a:ext cx="1356409" cy="678204"/>
      </dsp:txXfrm>
    </dsp:sp>
    <dsp:sp modelId="{34B2618F-16BE-491F-8215-714CB792C09C}">
      <dsp:nvSpPr>
        <dsp:cNvPr id="0" name=""/>
        <dsp:cNvSpPr/>
      </dsp:nvSpPr>
      <dsp:spPr>
        <a:xfrm>
          <a:off x="1880971" y="2028633"/>
          <a:ext cx="2932598" cy="1027466"/>
        </a:xfrm>
        <a:prstGeom prst="rect">
          <a:avLst/>
        </a:prstGeom>
        <a:solidFill>
          <a:srgbClr val="008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 err="1"/>
            <a:t>Zems</a:t>
          </a:r>
          <a:r>
            <a:rPr lang="en-GB" sz="1400" b="1" kern="1200" dirty="0"/>
            <a:t> risks </a:t>
          </a:r>
          <a:endParaRPr lang="en-GB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 err="1"/>
            <a:t>Pacientēm</a:t>
          </a:r>
          <a:r>
            <a:rPr lang="en-GB" sz="1000" kern="1200" dirty="0"/>
            <a:t>, </a:t>
          </a:r>
          <a:r>
            <a:rPr lang="en-GB" sz="1000" kern="1200" dirty="0" err="1"/>
            <a:t>kurām</a:t>
          </a:r>
          <a:r>
            <a:rPr lang="en-GB" sz="1000" kern="1200" dirty="0"/>
            <a:t> </a:t>
          </a:r>
          <a:r>
            <a:rPr lang="en-GB" sz="1000" b="1" kern="1200" dirty="0"/>
            <a:t>ß-HCG </a:t>
          </a:r>
          <a:r>
            <a:rPr lang="en-GB" sz="1000" b="1" kern="1200" dirty="0" err="1"/>
            <a:t>pieaugums</a:t>
          </a:r>
          <a:r>
            <a:rPr lang="en-GB" sz="1000" b="1" kern="1200" dirty="0"/>
            <a:t> </a:t>
          </a:r>
          <a:r>
            <a:rPr lang="en-GB" sz="1000" b="1" kern="1200" dirty="0" err="1"/>
            <a:t>ir</a:t>
          </a:r>
          <a:r>
            <a:rPr lang="en-GB" sz="1000" b="1" kern="1200" dirty="0"/>
            <a:t> &gt;66% 48 h </a:t>
          </a:r>
          <a:r>
            <a:rPr lang="en-GB" sz="1000" b="1" kern="1200" dirty="0" err="1"/>
            <a:t>laikā</a:t>
          </a:r>
          <a:r>
            <a:rPr lang="en-GB" sz="1000" kern="1200" dirty="0"/>
            <a:t>, </a:t>
          </a:r>
          <a:r>
            <a:rPr lang="en-GB" sz="1000" kern="1200" dirty="0" err="1"/>
            <a:t>visticamāk</a:t>
          </a:r>
          <a:r>
            <a:rPr lang="en-GB" sz="1000" kern="1200" dirty="0"/>
            <a:t> </a:t>
          </a:r>
          <a:r>
            <a:rPr lang="en-GB" sz="1000" kern="1200" dirty="0" err="1"/>
            <a:t>ir</a:t>
          </a:r>
          <a:r>
            <a:rPr lang="en-GB" sz="1000" kern="1200" dirty="0"/>
            <a:t> </a:t>
          </a:r>
          <a:r>
            <a:rPr lang="en-GB" sz="1000" kern="1200" dirty="0" err="1"/>
            <a:t>progresējoša</a:t>
          </a:r>
          <a:r>
            <a:rPr lang="en-GB" sz="1000" kern="1200" dirty="0"/>
            <a:t> </a:t>
          </a:r>
          <a:r>
            <a:rPr lang="en-GB" sz="1050" kern="1200" dirty="0" err="1"/>
            <a:t>intrauterīna</a:t>
          </a:r>
          <a:r>
            <a:rPr lang="en-GB" sz="1000" kern="1200" dirty="0"/>
            <a:t> </a:t>
          </a:r>
          <a:r>
            <a:rPr lang="en-GB" sz="1000" kern="1200" dirty="0" err="1"/>
            <a:t>grūtniecība</a:t>
          </a:r>
          <a:r>
            <a:rPr lang="en-GB" sz="1000" kern="1200" dirty="0"/>
            <a:t> (</a:t>
          </a:r>
          <a:r>
            <a:rPr lang="en-GB" sz="1000" i="1" kern="1200" dirty="0" err="1"/>
            <a:t>taču</a:t>
          </a:r>
          <a:r>
            <a:rPr lang="en-GB" sz="1000" i="1" kern="1200" dirty="0"/>
            <a:t> nav </a:t>
          </a:r>
          <a:r>
            <a:rPr lang="en-GB" sz="1000" i="1" kern="1200" dirty="0" err="1"/>
            <a:t>izslēgta</a:t>
          </a:r>
          <a:r>
            <a:rPr lang="en-GB" sz="1000" i="1" kern="1200" dirty="0"/>
            <a:t> </a:t>
          </a:r>
          <a:r>
            <a:rPr lang="en-GB" sz="1000" i="1" kern="1200" dirty="0" err="1"/>
            <a:t>arī</a:t>
          </a:r>
          <a:r>
            <a:rPr lang="en-GB" sz="1000" i="1" kern="1200" dirty="0"/>
            <a:t> </a:t>
          </a:r>
          <a:r>
            <a:rPr lang="en-GB" sz="1000" i="1" kern="1200" dirty="0" err="1"/>
            <a:t>ektopiska</a:t>
          </a:r>
          <a:r>
            <a:rPr lang="en-GB" sz="1000" i="1" kern="1200" dirty="0"/>
            <a:t> </a:t>
          </a:r>
          <a:r>
            <a:rPr lang="en-GB" sz="1000" i="1" kern="1200" dirty="0" err="1"/>
            <a:t>grūtniecība</a:t>
          </a:r>
          <a:endParaRPr lang="en-GB" sz="1000" kern="1200" dirty="0"/>
        </a:p>
      </dsp:txBody>
      <dsp:txXfrm>
        <a:off x="1880971" y="2028633"/>
        <a:ext cx="2932598" cy="1027466"/>
      </dsp:txXfrm>
    </dsp:sp>
    <dsp:sp modelId="{DFF9A247-B83D-4474-9921-7B51E0478EC1}">
      <dsp:nvSpPr>
        <dsp:cNvPr id="0" name=""/>
        <dsp:cNvSpPr/>
      </dsp:nvSpPr>
      <dsp:spPr>
        <a:xfrm>
          <a:off x="1902762" y="3472756"/>
          <a:ext cx="1356409" cy="678204"/>
        </a:xfrm>
        <a:prstGeom prst="rect">
          <a:avLst/>
        </a:prstGeom>
        <a:solidFill>
          <a:srgbClr val="008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Ja </a:t>
          </a:r>
          <a:r>
            <a:rPr lang="en-GB" sz="1200" kern="1200" dirty="0" err="1"/>
            <a:t>robežvērība</a:t>
          </a:r>
          <a:r>
            <a:rPr lang="en-GB" sz="1200" kern="1200" dirty="0"/>
            <a:t> nav </a:t>
          </a:r>
          <a:r>
            <a:rPr lang="en-GB" sz="1200" kern="1200" dirty="0" err="1"/>
            <a:t>sasniegta</a:t>
          </a:r>
          <a:r>
            <a:rPr lang="en-GB" sz="1200" kern="1200" dirty="0"/>
            <a:t>, </a:t>
          </a:r>
          <a:r>
            <a:rPr lang="en-GB" sz="1200" kern="1200" dirty="0" err="1"/>
            <a:t>piedāvāt</a:t>
          </a:r>
          <a:r>
            <a:rPr lang="en-GB" sz="1200" kern="1200" dirty="0"/>
            <a:t> TVUSG </a:t>
          </a:r>
          <a:r>
            <a:rPr lang="en-GB" sz="1200" kern="1200" dirty="0" err="1"/>
            <a:t>pēc</a:t>
          </a:r>
          <a:r>
            <a:rPr lang="en-GB" sz="1200" kern="1200" dirty="0"/>
            <a:t> 7-14 </a:t>
          </a:r>
          <a:r>
            <a:rPr lang="en-GB" sz="1200" kern="1200" dirty="0" err="1"/>
            <a:t>dienām</a:t>
          </a:r>
          <a:endParaRPr lang="en-US" sz="1200" kern="1200" dirty="0"/>
        </a:p>
      </dsp:txBody>
      <dsp:txXfrm>
        <a:off x="1902762" y="3472756"/>
        <a:ext cx="1356409" cy="678204"/>
      </dsp:txXfrm>
    </dsp:sp>
    <dsp:sp modelId="{92270D09-816F-434F-BAA6-371F9E0C38F9}">
      <dsp:nvSpPr>
        <dsp:cNvPr id="0" name=""/>
        <dsp:cNvSpPr/>
      </dsp:nvSpPr>
      <dsp:spPr>
        <a:xfrm>
          <a:off x="3531444" y="3499775"/>
          <a:ext cx="1356409" cy="678204"/>
        </a:xfrm>
        <a:prstGeom prst="rect">
          <a:avLst/>
        </a:prstGeom>
        <a:solidFill>
          <a:srgbClr val="008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/>
            <a:t>Piedāvāt TVUSG, ja ß-HCG pārsniedz robežvērtību**</a:t>
          </a:r>
          <a:endParaRPr lang="en-US" sz="1200" kern="1200" dirty="0"/>
        </a:p>
      </dsp:txBody>
      <dsp:txXfrm>
        <a:off x="3531444" y="3499775"/>
        <a:ext cx="1356409" cy="678204"/>
      </dsp:txXfrm>
    </dsp:sp>
    <dsp:sp modelId="{821FEF71-1672-4788-A8B8-603E69982E8A}">
      <dsp:nvSpPr>
        <dsp:cNvPr id="0" name=""/>
        <dsp:cNvSpPr/>
      </dsp:nvSpPr>
      <dsp:spPr>
        <a:xfrm>
          <a:off x="5327446" y="2028633"/>
          <a:ext cx="2723331" cy="1075504"/>
        </a:xfrm>
        <a:prstGeom prst="rect">
          <a:avLst/>
        </a:prstGeom>
        <a:solidFill>
          <a:srgbClr val="008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 err="1"/>
            <a:t>Zems</a:t>
          </a:r>
          <a:r>
            <a:rPr lang="en-GB" sz="1400" b="1" kern="1200" dirty="0"/>
            <a:t> risks </a:t>
          </a:r>
          <a:endParaRPr lang="en-GB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 err="1"/>
            <a:t>Pacientēm</a:t>
          </a:r>
          <a:r>
            <a:rPr lang="en-GB" sz="1000" kern="1200" dirty="0"/>
            <a:t>, </a:t>
          </a:r>
          <a:r>
            <a:rPr lang="en-GB" sz="1000" kern="1200" dirty="0" err="1"/>
            <a:t>kurām</a:t>
          </a:r>
          <a:r>
            <a:rPr lang="en-GB" sz="1000" kern="1200" dirty="0"/>
            <a:t> ß-HCG </a:t>
          </a:r>
          <a:r>
            <a:rPr lang="en-GB" sz="1000" kern="1200" dirty="0" err="1"/>
            <a:t>kritums</a:t>
          </a:r>
          <a:r>
            <a:rPr lang="en-GB" sz="1000" kern="1200" dirty="0"/>
            <a:t> </a:t>
          </a:r>
          <a:r>
            <a:rPr lang="en-GB" sz="1000" kern="1200" dirty="0" err="1"/>
            <a:t>ir</a:t>
          </a:r>
          <a:r>
            <a:rPr lang="en-GB" sz="1000" kern="1200" dirty="0"/>
            <a:t> &gt;50% 48 h </a:t>
          </a:r>
          <a:r>
            <a:rPr lang="en-GB" sz="1000" kern="1200" dirty="0" err="1"/>
            <a:t>laikā</a:t>
          </a:r>
          <a:r>
            <a:rPr lang="en-GB" sz="1000" kern="1200" dirty="0"/>
            <a:t>, </a:t>
          </a:r>
          <a:r>
            <a:rPr lang="en-GB" sz="1000" kern="1200" dirty="0" err="1"/>
            <a:t>visticamāk</a:t>
          </a:r>
          <a:r>
            <a:rPr lang="en-GB" sz="1000" kern="1200" dirty="0"/>
            <a:t> </a:t>
          </a:r>
          <a:r>
            <a:rPr lang="en-GB" sz="1000" kern="1200" dirty="0" err="1"/>
            <a:t>ir</a:t>
          </a:r>
          <a:r>
            <a:rPr lang="en-GB" sz="1000" kern="1200" dirty="0"/>
            <a:t> </a:t>
          </a:r>
          <a:r>
            <a:rPr lang="en-GB" sz="1000" kern="1200" dirty="0" err="1"/>
            <a:t>grūtniecības</a:t>
          </a:r>
          <a:r>
            <a:rPr lang="en-GB" sz="1000" kern="1200" dirty="0"/>
            <a:t> </a:t>
          </a:r>
          <a:r>
            <a:rPr lang="en-GB" sz="1000" kern="1200" dirty="0" err="1"/>
            <a:t>pārtraukšanās</a:t>
          </a:r>
          <a:endParaRPr lang="en-US" sz="1000" kern="1200" dirty="0"/>
        </a:p>
      </dsp:txBody>
      <dsp:txXfrm>
        <a:off x="5327446" y="2028633"/>
        <a:ext cx="2723331" cy="1075504"/>
      </dsp:txXfrm>
    </dsp:sp>
    <dsp:sp modelId="{BD00E31E-45F1-49D4-B01B-6EE0887B36BD}">
      <dsp:nvSpPr>
        <dsp:cNvPr id="0" name=""/>
        <dsp:cNvSpPr/>
      </dsp:nvSpPr>
      <dsp:spPr>
        <a:xfrm>
          <a:off x="5997207" y="3431433"/>
          <a:ext cx="1356409" cy="678204"/>
        </a:xfrm>
        <a:prstGeom prst="rect">
          <a:avLst/>
        </a:prstGeom>
        <a:solidFill>
          <a:srgbClr val="008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 err="1"/>
            <a:t>Tiek</a:t>
          </a:r>
          <a:r>
            <a:rPr lang="en-GB" sz="1200" kern="1200" dirty="0"/>
            <a:t> </a:t>
          </a:r>
          <a:r>
            <a:rPr lang="en-GB" sz="1200" kern="1200" dirty="0" err="1"/>
            <a:t>rekomendēts</a:t>
          </a:r>
          <a:r>
            <a:rPr lang="en-GB" sz="1200" kern="1200" dirty="0"/>
            <a:t> </a:t>
          </a:r>
          <a:r>
            <a:rPr lang="en-GB" sz="1200" kern="1200" dirty="0" err="1"/>
            <a:t>atkārtot</a:t>
          </a:r>
          <a:r>
            <a:rPr lang="en-GB" sz="1200" kern="1200" dirty="0"/>
            <a:t> </a:t>
          </a:r>
          <a:r>
            <a:rPr lang="en-GB" sz="1200" kern="1200" dirty="0" err="1"/>
            <a:t>urīna</a:t>
          </a:r>
          <a:r>
            <a:rPr lang="en-GB" sz="1200" kern="1200" dirty="0"/>
            <a:t> </a:t>
          </a:r>
          <a:r>
            <a:rPr lang="en-GB" sz="1200" kern="1200" dirty="0" err="1"/>
            <a:t>grūtniecības</a:t>
          </a:r>
          <a:r>
            <a:rPr lang="en-GB" sz="1200" kern="1200" dirty="0"/>
            <a:t> </a:t>
          </a:r>
          <a:r>
            <a:rPr lang="en-GB" sz="1200" kern="1200" dirty="0" err="1"/>
            <a:t>testu</a:t>
          </a:r>
          <a:r>
            <a:rPr lang="en-GB" sz="1200" kern="1200" dirty="0"/>
            <a:t> </a:t>
          </a:r>
          <a:r>
            <a:rPr lang="en-GB" sz="1200" kern="1200" dirty="0" err="1"/>
            <a:t>pēc</a:t>
          </a:r>
          <a:r>
            <a:rPr lang="en-GB" sz="1200" kern="1200" dirty="0"/>
            <a:t> 14 </a:t>
          </a:r>
          <a:r>
            <a:rPr lang="en-GB" sz="1200" kern="1200" dirty="0" err="1"/>
            <a:t>dienām</a:t>
          </a:r>
          <a:r>
            <a:rPr lang="en-GB" sz="1200" kern="1200" dirty="0"/>
            <a:t> </a:t>
          </a:r>
          <a:endParaRPr lang="en-US" sz="1200" kern="1200" dirty="0"/>
        </a:p>
      </dsp:txBody>
      <dsp:txXfrm>
        <a:off x="5997207" y="3431433"/>
        <a:ext cx="1356409" cy="678204"/>
      </dsp:txXfrm>
    </dsp:sp>
    <dsp:sp modelId="{B72CF8D2-C1FB-4582-9C28-EE8E0FF00472}">
      <dsp:nvSpPr>
        <dsp:cNvPr id="0" name=""/>
        <dsp:cNvSpPr/>
      </dsp:nvSpPr>
      <dsp:spPr>
        <a:xfrm>
          <a:off x="8816597" y="2028633"/>
          <a:ext cx="2580027" cy="1314612"/>
        </a:xfrm>
        <a:prstGeom prst="rect">
          <a:avLst/>
        </a:prstGeom>
        <a:solidFill>
          <a:srgbClr val="E4020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Augsts risks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00" kern="1200" dirty="0" err="1"/>
            <a:t>Samazinājums</a:t>
          </a:r>
          <a:r>
            <a:rPr lang="en-GB" sz="1000" kern="1200" dirty="0"/>
            <a:t> &lt;50% </a:t>
          </a:r>
          <a:r>
            <a:rPr lang="en-GB" sz="1000" kern="1200" dirty="0" err="1"/>
            <a:t>vai</a:t>
          </a:r>
          <a:r>
            <a:rPr lang="en-GB" sz="1000" kern="1200" dirty="0"/>
            <a:t> </a:t>
          </a:r>
          <a:r>
            <a:rPr lang="en-GB" sz="1000" kern="1200" dirty="0" err="1"/>
            <a:t>pieaugums</a:t>
          </a:r>
          <a:r>
            <a:rPr lang="en-GB" sz="1000" kern="1200" dirty="0"/>
            <a:t> &lt;63%  </a:t>
          </a:r>
        </a:p>
      </dsp:txBody>
      <dsp:txXfrm>
        <a:off x="8816597" y="2028633"/>
        <a:ext cx="2580027" cy="1314612"/>
      </dsp:txXfrm>
    </dsp:sp>
    <dsp:sp modelId="{A7C7C16E-A3D7-4360-9F42-3E4FA3C5317A}">
      <dsp:nvSpPr>
        <dsp:cNvPr id="0" name=""/>
        <dsp:cNvSpPr/>
      </dsp:nvSpPr>
      <dsp:spPr>
        <a:xfrm>
          <a:off x="9444665" y="3711484"/>
          <a:ext cx="1356409" cy="678204"/>
        </a:xfrm>
        <a:prstGeom prst="rect">
          <a:avLst/>
        </a:prstGeom>
        <a:solidFill>
          <a:srgbClr val="E4020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 err="1"/>
            <a:t>Atkārtota</a:t>
          </a:r>
          <a:r>
            <a:rPr lang="en-GB" sz="1200" kern="1200" dirty="0"/>
            <a:t> </a:t>
          </a:r>
          <a:r>
            <a:rPr lang="en-GB" sz="1200" kern="1200" dirty="0" err="1"/>
            <a:t>izvērtēšana</a:t>
          </a:r>
          <a:r>
            <a:rPr lang="en-GB" sz="1200" kern="1200" dirty="0"/>
            <a:t> </a:t>
          </a:r>
          <a:r>
            <a:rPr lang="en-GB" sz="1200" kern="1200" dirty="0" err="1"/>
            <a:t>pēc</a:t>
          </a:r>
          <a:r>
            <a:rPr lang="en-GB" sz="1200" kern="1200" dirty="0"/>
            <a:t> 24 h</a:t>
          </a:r>
        </a:p>
      </dsp:txBody>
      <dsp:txXfrm>
        <a:off x="9444665" y="3711484"/>
        <a:ext cx="1356409" cy="678204"/>
      </dsp:txXfrm>
    </dsp:sp>
    <dsp:sp modelId="{772D55FB-F5A7-4F48-BD29-AECF4F8EDA90}">
      <dsp:nvSpPr>
        <dsp:cNvPr id="0" name=""/>
        <dsp:cNvSpPr/>
      </dsp:nvSpPr>
      <dsp:spPr>
        <a:xfrm>
          <a:off x="228654" y="680572"/>
          <a:ext cx="2207909" cy="8792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u="sng" kern="1200" dirty="0" err="1"/>
            <a:t>Rakstiskā</a:t>
          </a:r>
          <a:r>
            <a:rPr lang="en-GB" sz="1200" b="1" u="sng" kern="1200" dirty="0"/>
            <a:t> </a:t>
          </a:r>
          <a:r>
            <a:rPr lang="en-GB" sz="1200" kern="1200" dirty="0" err="1"/>
            <a:t>formā</a:t>
          </a:r>
          <a:r>
            <a:rPr lang="en-GB" sz="1200" kern="1200" dirty="0"/>
            <a:t> </a:t>
          </a:r>
          <a:r>
            <a:rPr lang="en-GB" sz="1200" kern="1200" dirty="0" err="1"/>
            <a:t>sniegt</a:t>
          </a:r>
          <a:r>
            <a:rPr lang="en-GB" sz="1200" kern="1200" dirty="0"/>
            <a:t> </a:t>
          </a:r>
          <a:r>
            <a:rPr lang="en-GB" sz="1200" kern="1200" dirty="0" err="1"/>
            <a:t>informāciju</a:t>
          </a:r>
          <a:r>
            <a:rPr lang="en-GB" sz="1200" kern="1200" dirty="0"/>
            <a:t>, ko </a:t>
          </a:r>
          <a:r>
            <a:rPr lang="en-GB" sz="1200" kern="1200" dirty="0" err="1"/>
            <a:t>iesākt</a:t>
          </a:r>
          <a:r>
            <a:rPr lang="en-GB" sz="1200" kern="1200" dirty="0"/>
            <a:t> </a:t>
          </a:r>
          <a:r>
            <a:rPr lang="en-GB" sz="1200" kern="1200" dirty="0" err="1"/>
            <a:t>parādoties</a:t>
          </a:r>
          <a:r>
            <a:rPr lang="en-GB" sz="1200" kern="1200" dirty="0"/>
            <a:t> </a:t>
          </a:r>
          <a:r>
            <a:rPr lang="en-GB" sz="1200" kern="1200" dirty="0" err="1"/>
            <a:t>jauniem</a:t>
          </a:r>
          <a:r>
            <a:rPr lang="en-GB" sz="1200" kern="1200" dirty="0"/>
            <a:t> </a:t>
          </a:r>
          <a:r>
            <a:rPr lang="en-GB" sz="1200" kern="1200" dirty="0" err="1"/>
            <a:t>vai</a:t>
          </a:r>
          <a:r>
            <a:rPr lang="en-GB" sz="1200" kern="1200" dirty="0"/>
            <a:t> </a:t>
          </a:r>
          <a:r>
            <a:rPr lang="en-GB" sz="1200" kern="1200" dirty="0" err="1"/>
            <a:t>pasliktinoties</a:t>
          </a:r>
          <a:r>
            <a:rPr lang="en-GB" sz="1200" kern="1200" dirty="0"/>
            <a:t> </a:t>
          </a:r>
          <a:r>
            <a:rPr lang="en-GB" sz="1200" kern="1200" dirty="0" err="1"/>
            <a:t>esošajiem</a:t>
          </a:r>
          <a:r>
            <a:rPr lang="en-GB" sz="1200" kern="1200" dirty="0"/>
            <a:t> </a:t>
          </a:r>
          <a:r>
            <a:rPr lang="en-GB" sz="1200" kern="1200" dirty="0" err="1"/>
            <a:t>simptomiem</a:t>
          </a:r>
          <a:endParaRPr lang="en-GB" sz="1200" kern="1200" dirty="0"/>
        </a:p>
      </dsp:txBody>
      <dsp:txXfrm>
        <a:off x="228654" y="680572"/>
        <a:ext cx="2207909" cy="8792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ED01FD-211A-4769-96D9-CFFE47CB9F4A}">
      <dsp:nvSpPr>
        <dsp:cNvPr id="0" name=""/>
        <dsp:cNvSpPr/>
      </dsp:nvSpPr>
      <dsp:spPr>
        <a:xfrm>
          <a:off x="9144582" y="2770774"/>
          <a:ext cx="1338304" cy="4645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267"/>
              </a:lnTo>
              <a:lnTo>
                <a:pt x="1338304" y="232267"/>
              </a:lnTo>
              <a:lnTo>
                <a:pt x="1338304" y="464535"/>
              </a:lnTo>
            </a:path>
          </a:pathLst>
        </a:custGeom>
        <a:noFill/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0AE40-2BC5-403B-8716-E537DAA1FE53}">
      <dsp:nvSpPr>
        <dsp:cNvPr id="0" name=""/>
        <dsp:cNvSpPr/>
      </dsp:nvSpPr>
      <dsp:spPr>
        <a:xfrm>
          <a:off x="7806277" y="4341346"/>
          <a:ext cx="1338304" cy="4645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267"/>
              </a:lnTo>
              <a:lnTo>
                <a:pt x="1338304" y="232267"/>
              </a:lnTo>
              <a:lnTo>
                <a:pt x="1338304" y="464535"/>
              </a:lnTo>
            </a:path>
          </a:pathLst>
        </a:custGeom>
        <a:noFill/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89B6A5-310C-41DA-91FA-39C5CC63F763}">
      <dsp:nvSpPr>
        <dsp:cNvPr id="0" name=""/>
        <dsp:cNvSpPr/>
      </dsp:nvSpPr>
      <dsp:spPr>
        <a:xfrm>
          <a:off x="6467972" y="4341346"/>
          <a:ext cx="1338304" cy="464535"/>
        </a:xfrm>
        <a:custGeom>
          <a:avLst/>
          <a:gdLst/>
          <a:ahLst/>
          <a:cxnLst/>
          <a:rect l="0" t="0" r="0" b="0"/>
          <a:pathLst>
            <a:path>
              <a:moveTo>
                <a:pt x="1338304" y="0"/>
              </a:moveTo>
              <a:lnTo>
                <a:pt x="1338304" y="232267"/>
              </a:lnTo>
              <a:lnTo>
                <a:pt x="0" y="232267"/>
              </a:lnTo>
              <a:lnTo>
                <a:pt x="0" y="464535"/>
              </a:lnTo>
            </a:path>
          </a:pathLst>
        </a:custGeom>
        <a:noFill/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0A48F1-0F94-461F-B86F-4C80CF4DC9D6}">
      <dsp:nvSpPr>
        <dsp:cNvPr id="0" name=""/>
        <dsp:cNvSpPr/>
      </dsp:nvSpPr>
      <dsp:spPr>
        <a:xfrm>
          <a:off x="7806277" y="2770774"/>
          <a:ext cx="1338304" cy="464535"/>
        </a:xfrm>
        <a:custGeom>
          <a:avLst/>
          <a:gdLst/>
          <a:ahLst/>
          <a:cxnLst/>
          <a:rect l="0" t="0" r="0" b="0"/>
          <a:pathLst>
            <a:path>
              <a:moveTo>
                <a:pt x="1338304" y="0"/>
              </a:moveTo>
              <a:lnTo>
                <a:pt x="1338304" y="232267"/>
              </a:lnTo>
              <a:lnTo>
                <a:pt x="0" y="232267"/>
              </a:lnTo>
              <a:lnTo>
                <a:pt x="0" y="464535"/>
              </a:lnTo>
            </a:path>
          </a:pathLst>
        </a:custGeom>
        <a:noFill/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882498-5DE6-4603-8F6D-944464051376}">
      <dsp:nvSpPr>
        <dsp:cNvPr id="0" name=""/>
        <dsp:cNvSpPr/>
      </dsp:nvSpPr>
      <dsp:spPr>
        <a:xfrm>
          <a:off x="5129667" y="1200201"/>
          <a:ext cx="4014914" cy="4645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267"/>
              </a:lnTo>
              <a:lnTo>
                <a:pt x="4014914" y="232267"/>
              </a:lnTo>
              <a:lnTo>
                <a:pt x="4014914" y="464535"/>
              </a:lnTo>
            </a:path>
          </a:pathLst>
        </a:custGeom>
        <a:noFill/>
        <a:ln w="1905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766E88-6C69-4D5D-981C-7E8C84D42824}">
      <dsp:nvSpPr>
        <dsp:cNvPr id="0" name=""/>
        <dsp:cNvSpPr/>
      </dsp:nvSpPr>
      <dsp:spPr>
        <a:xfrm>
          <a:off x="5129667" y="1200201"/>
          <a:ext cx="1338304" cy="4645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267"/>
              </a:lnTo>
              <a:lnTo>
                <a:pt x="1338304" y="232267"/>
              </a:lnTo>
              <a:lnTo>
                <a:pt x="1338304" y="464535"/>
              </a:lnTo>
            </a:path>
          </a:pathLst>
        </a:custGeom>
        <a:noFill/>
        <a:ln w="1905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2D51E2-46C8-42A1-8D66-C4081F343B6F}">
      <dsp:nvSpPr>
        <dsp:cNvPr id="0" name=""/>
        <dsp:cNvSpPr/>
      </dsp:nvSpPr>
      <dsp:spPr>
        <a:xfrm>
          <a:off x="3791362" y="1200201"/>
          <a:ext cx="1338304" cy="464535"/>
        </a:xfrm>
        <a:custGeom>
          <a:avLst/>
          <a:gdLst/>
          <a:ahLst/>
          <a:cxnLst/>
          <a:rect l="0" t="0" r="0" b="0"/>
          <a:pathLst>
            <a:path>
              <a:moveTo>
                <a:pt x="1338304" y="0"/>
              </a:moveTo>
              <a:lnTo>
                <a:pt x="1338304" y="232267"/>
              </a:lnTo>
              <a:lnTo>
                <a:pt x="0" y="232267"/>
              </a:lnTo>
              <a:lnTo>
                <a:pt x="0" y="464535"/>
              </a:lnTo>
            </a:path>
          </a:pathLst>
        </a:custGeom>
        <a:noFill/>
        <a:ln w="1905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85FF6B-24B9-42D4-85BA-8DAB3C4C6AE0}">
      <dsp:nvSpPr>
        <dsp:cNvPr id="0" name=""/>
        <dsp:cNvSpPr/>
      </dsp:nvSpPr>
      <dsp:spPr>
        <a:xfrm>
          <a:off x="1114752" y="1200201"/>
          <a:ext cx="4014914" cy="464535"/>
        </a:xfrm>
        <a:custGeom>
          <a:avLst/>
          <a:gdLst/>
          <a:ahLst/>
          <a:cxnLst/>
          <a:rect l="0" t="0" r="0" b="0"/>
          <a:pathLst>
            <a:path>
              <a:moveTo>
                <a:pt x="4014914" y="0"/>
              </a:moveTo>
              <a:lnTo>
                <a:pt x="4014914" y="232267"/>
              </a:lnTo>
              <a:lnTo>
                <a:pt x="0" y="232267"/>
              </a:lnTo>
              <a:lnTo>
                <a:pt x="0" y="464535"/>
              </a:lnTo>
            </a:path>
          </a:pathLst>
        </a:custGeom>
        <a:noFill/>
        <a:ln w="1905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DA1D8F-70CC-4F1D-8D26-93D61FC31F95}">
      <dsp:nvSpPr>
        <dsp:cNvPr id="0" name=""/>
        <dsp:cNvSpPr/>
      </dsp:nvSpPr>
      <dsp:spPr>
        <a:xfrm>
          <a:off x="4023630" y="94164"/>
          <a:ext cx="2212074" cy="11060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 err="1"/>
            <a:t>Hemodinamiski</a:t>
          </a:r>
          <a:r>
            <a:rPr lang="en-GB" sz="1800" b="1" kern="1200" dirty="0"/>
            <a:t> </a:t>
          </a:r>
          <a:r>
            <a:rPr lang="en-GB" sz="1800" b="1" kern="1200" dirty="0" err="1"/>
            <a:t>stabila</a:t>
          </a:r>
          <a:r>
            <a:rPr lang="en-GB" sz="1800" b="1" kern="1200" dirty="0"/>
            <a:t> </a:t>
          </a:r>
          <a:r>
            <a:rPr lang="en-GB" sz="1800" b="1" kern="1200" dirty="0" err="1"/>
            <a:t>paciente</a:t>
          </a:r>
          <a:r>
            <a:rPr lang="en-GB" sz="1800" b="1" kern="1200" dirty="0"/>
            <a:t> </a:t>
          </a:r>
          <a:r>
            <a:rPr lang="en-GB" sz="1800" b="1" kern="1200" dirty="0" err="1"/>
            <a:t>ar</a:t>
          </a:r>
          <a:r>
            <a:rPr lang="en-GB" sz="1800" b="1" kern="1200" dirty="0"/>
            <a:t> </a:t>
          </a:r>
          <a:r>
            <a:rPr lang="en-GB" sz="1800" b="1" kern="1200" dirty="0" err="1"/>
            <a:t>vēlamu</a:t>
          </a:r>
          <a:r>
            <a:rPr lang="en-GB" sz="1800" b="1" kern="1200" dirty="0"/>
            <a:t> </a:t>
          </a:r>
          <a:r>
            <a:rPr lang="en-GB" sz="1800" b="1" kern="1200" dirty="0" err="1"/>
            <a:t>grūtniecību</a:t>
          </a:r>
          <a:endParaRPr lang="en-GB" sz="1800" b="1" kern="1200" dirty="0"/>
        </a:p>
      </dsp:txBody>
      <dsp:txXfrm>
        <a:off x="4023630" y="94164"/>
        <a:ext cx="2212074" cy="1106037"/>
      </dsp:txXfrm>
    </dsp:sp>
    <dsp:sp modelId="{1311D816-93A8-4D61-B829-1A8B00987252}">
      <dsp:nvSpPr>
        <dsp:cNvPr id="0" name=""/>
        <dsp:cNvSpPr/>
      </dsp:nvSpPr>
      <dsp:spPr>
        <a:xfrm>
          <a:off x="8715" y="1664737"/>
          <a:ext cx="2212074" cy="11060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 err="1"/>
            <a:t>Adekvāts</a:t>
          </a:r>
          <a:r>
            <a:rPr lang="en-GB" sz="1200" b="1" kern="1200" dirty="0"/>
            <a:t> HCG </a:t>
          </a:r>
          <a:r>
            <a:rPr lang="en-GB" sz="1200" b="1" kern="1200" dirty="0" err="1"/>
            <a:t>pieaugums</a:t>
          </a:r>
          <a:endParaRPr lang="en-GB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i="1" kern="1200" dirty="0" err="1"/>
            <a:t>Visticamāk</a:t>
          </a:r>
          <a:r>
            <a:rPr lang="en-GB" sz="1100" b="0" i="1" kern="1200" dirty="0"/>
            <a:t> IUG, </a:t>
          </a:r>
          <a:r>
            <a:rPr lang="en-GB" sz="1100" b="0" i="1" kern="1200" dirty="0" err="1"/>
            <a:t>nevar</a:t>
          </a:r>
          <a:r>
            <a:rPr lang="en-GB" sz="1100" b="0" i="1" kern="1200" dirty="0"/>
            <a:t> </a:t>
          </a:r>
          <a:r>
            <a:rPr lang="en-GB" sz="1100" b="0" i="1" kern="1200" dirty="0" err="1"/>
            <a:t>izslēgt</a:t>
          </a:r>
          <a:r>
            <a:rPr lang="en-GB" sz="1100" b="0" i="1" kern="1200" dirty="0"/>
            <a:t> EG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 err="1"/>
            <a:t>Monitorē</a:t>
          </a:r>
          <a:r>
            <a:rPr lang="en-GB" sz="1100" b="0" kern="1200" dirty="0"/>
            <a:t> HCG </a:t>
          </a:r>
          <a:r>
            <a:rPr lang="en-GB" sz="1100" b="0" kern="1200" dirty="0" err="1"/>
            <a:t>ik</a:t>
          </a:r>
          <a:r>
            <a:rPr lang="en-GB" sz="1100" b="0" kern="1200" dirty="0"/>
            <a:t> 48 h un USG </a:t>
          </a:r>
          <a:r>
            <a:rPr lang="en-GB" sz="1100" b="0" kern="1200" dirty="0" err="1"/>
            <a:t>pēc</a:t>
          </a:r>
          <a:r>
            <a:rPr lang="en-GB" sz="1100" b="0" kern="1200" dirty="0"/>
            <a:t> </a:t>
          </a:r>
          <a:r>
            <a:rPr lang="en-GB" sz="1100" b="0" kern="1200" dirty="0" err="1"/>
            <a:t>nedēļas</a:t>
          </a:r>
          <a:r>
            <a:rPr lang="en-GB" sz="1100" b="0" kern="1200" dirty="0"/>
            <a:t>* </a:t>
          </a:r>
          <a:r>
            <a:rPr lang="en-GB" sz="1100" b="0" kern="1200" dirty="0" err="1"/>
            <a:t>līdz</a:t>
          </a:r>
          <a:r>
            <a:rPr lang="en-GB" sz="1100" b="0" kern="1200" dirty="0"/>
            <a:t> </a:t>
          </a:r>
          <a:r>
            <a:rPr lang="en-GB" sz="1100" b="0" kern="1200" dirty="0" err="1"/>
            <a:t>diagnozei</a:t>
          </a:r>
          <a:endParaRPr lang="en-GB" sz="1100" b="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 dirty="0"/>
        </a:p>
      </dsp:txBody>
      <dsp:txXfrm>
        <a:off x="8715" y="1664737"/>
        <a:ext cx="2212074" cy="1106037"/>
      </dsp:txXfrm>
    </dsp:sp>
    <dsp:sp modelId="{ADCE595D-AA90-405B-8DAA-137C6C1AB189}">
      <dsp:nvSpPr>
        <dsp:cNvPr id="0" name=""/>
        <dsp:cNvSpPr/>
      </dsp:nvSpPr>
      <dsp:spPr>
        <a:xfrm>
          <a:off x="2685325" y="1664737"/>
          <a:ext cx="2212074" cy="11060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i="0" kern="1200" dirty="0"/>
            <a:t>HCG </a:t>
          </a:r>
          <a:r>
            <a:rPr lang="en-GB" sz="1200" b="1" i="0" kern="1200" dirty="0" err="1"/>
            <a:t>pieaug</a:t>
          </a:r>
          <a:r>
            <a:rPr lang="en-GB" sz="1200" b="1" i="0" kern="1200" dirty="0"/>
            <a:t>, bet </a:t>
          </a:r>
          <a:r>
            <a:rPr lang="en-GB" sz="1200" b="1" i="0" kern="1200" dirty="0" err="1"/>
            <a:t>neadekvāti</a:t>
          </a:r>
          <a:endParaRPr lang="en-GB" sz="1200" b="1" i="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i="1" kern="1200" dirty="0"/>
            <a:t>EG </a:t>
          </a:r>
          <a:r>
            <a:rPr lang="en-GB" sz="1100" i="1" kern="1200" dirty="0" err="1"/>
            <a:t>vai</a:t>
          </a:r>
          <a:r>
            <a:rPr lang="en-GB" sz="1100" i="1" kern="1200" dirty="0"/>
            <a:t> IUG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 err="1"/>
            <a:t>Monitorē</a:t>
          </a:r>
          <a:r>
            <a:rPr lang="en-GB" sz="1100" b="0" kern="1200" dirty="0"/>
            <a:t> HCG </a:t>
          </a:r>
          <a:r>
            <a:rPr lang="en-GB" sz="1100" b="0" kern="1200" dirty="0" err="1"/>
            <a:t>ik</a:t>
          </a:r>
          <a:r>
            <a:rPr lang="en-GB" sz="1100" b="0" kern="1200" dirty="0"/>
            <a:t> 48 h un USG </a:t>
          </a:r>
          <a:r>
            <a:rPr lang="en-GB" sz="1100" b="0" kern="1200" dirty="0" err="1"/>
            <a:t>pēc</a:t>
          </a:r>
          <a:r>
            <a:rPr lang="en-GB" sz="1100" b="0" kern="1200" dirty="0"/>
            <a:t> </a:t>
          </a:r>
          <a:r>
            <a:rPr lang="en-GB" sz="1100" b="0" kern="1200" dirty="0" err="1"/>
            <a:t>nedēļas</a:t>
          </a:r>
          <a:r>
            <a:rPr lang="en-GB" sz="1100" b="0" kern="1200" dirty="0"/>
            <a:t>* </a:t>
          </a:r>
          <a:r>
            <a:rPr lang="en-GB" sz="1100" b="0" kern="1200" dirty="0" err="1"/>
            <a:t>līdz</a:t>
          </a:r>
          <a:r>
            <a:rPr lang="en-GB" sz="1100" b="0" kern="1200" dirty="0"/>
            <a:t> </a:t>
          </a:r>
          <a:r>
            <a:rPr lang="en-GB" sz="1100" b="0" kern="1200" dirty="0" err="1"/>
            <a:t>diagnozei</a:t>
          </a:r>
          <a:endParaRPr lang="en-GB" sz="1100" kern="1200" dirty="0"/>
        </a:p>
      </dsp:txBody>
      <dsp:txXfrm>
        <a:off x="2685325" y="1664737"/>
        <a:ext cx="2212074" cy="1106037"/>
      </dsp:txXfrm>
    </dsp:sp>
    <dsp:sp modelId="{87ABDEFF-B07C-4EAA-A549-C5CF66DE7C28}">
      <dsp:nvSpPr>
        <dsp:cNvPr id="0" name=""/>
        <dsp:cNvSpPr/>
      </dsp:nvSpPr>
      <dsp:spPr>
        <a:xfrm>
          <a:off x="5361935" y="1664737"/>
          <a:ext cx="2212074" cy="11060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HCG </a:t>
          </a:r>
          <a:r>
            <a:rPr lang="en-GB" sz="1200" b="1" kern="1200" dirty="0" err="1"/>
            <a:t>samazinās</a:t>
          </a:r>
          <a:endParaRPr lang="en-GB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i="1" kern="1200" dirty="0" err="1"/>
            <a:t>Agrīna</a:t>
          </a:r>
          <a:r>
            <a:rPr lang="en-GB" sz="1100" i="1" kern="1200" dirty="0"/>
            <a:t> </a:t>
          </a:r>
          <a:r>
            <a:rPr lang="en-GB" sz="1100" i="1" kern="1200" dirty="0" err="1"/>
            <a:t>grūtniecības</a:t>
          </a:r>
          <a:r>
            <a:rPr lang="en-GB" sz="1100" i="1" kern="1200" dirty="0"/>
            <a:t> </a:t>
          </a:r>
          <a:r>
            <a:rPr lang="en-GB" sz="1100" i="1" kern="1200" dirty="0" err="1"/>
            <a:t>pārtraukšanās</a:t>
          </a:r>
          <a:r>
            <a:rPr lang="en-GB" sz="1100" i="1" kern="1200" dirty="0"/>
            <a:t> </a:t>
          </a:r>
          <a:r>
            <a:rPr lang="en-GB" sz="1100" i="1" kern="1200" dirty="0" err="1"/>
            <a:t>vai</a:t>
          </a:r>
          <a:r>
            <a:rPr lang="en-GB" sz="1100" i="1" kern="1200" dirty="0"/>
            <a:t> EG (</a:t>
          </a:r>
          <a:r>
            <a:rPr lang="en-GB" sz="1100" i="1" kern="1200" dirty="0" err="1"/>
            <a:t>regresējoša</a:t>
          </a:r>
          <a:r>
            <a:rPr lang="en-GB" sz="1100" i="1" kern="1200" dirty="0"/>
            <a:t>)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 err="1"/>
            <a:t>Atkārto</a:t>
          </a:r>
          <a:r>
            <a:rPr lang="en-GB" sz="1100" kern="1200" dirty="0"/>
            <a:t> HCG </a:t>
          </a:r>
          <a:r>
            <a:rPr lang="en-GB" sz="1100" kern="1200" dirty="0" err="1"/>
            <a:t>reizi</a:t>
          </a:r>
          <a:r>
            <a:rPr lang="en-GB" sz="1100" kern="1200" dirty="0"/>
            <a:t> </a:t>
          </a:r>
          <a:r>
            <a:rPr lang="en-GB" sz="1100" kern="1200" dirty="0" err="1"/>
            <a:t>nedēļā</a:t>
          </a:r>
          <a:r>
            <a:rPr lang="en-GB" sz="1100" kern="1200" dirty="0"/>
            <a:t> </a:t>
          </a:r>
          <a:r>
            <a:rPr lang="en-GB" sz="1100" kern="1200" dirty="0" err="1"/>
            <a:t>līdz</a:t>
          </a:r>
          <a:r>
            <a:rPr lang="en-GB" sz="1100" kern="1200" dirty="0"/>
            <a:t> </a:t>
          </a:r>
          <a:r>
            <a:rPr lang="en-GB" sz="1100" kern="1200" dirty="0" err="1"/>
            <a:t>negatīvs</a:t>
          </a:r>
          <a:endParaRPr lang="en-GB" sz="11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 dirty="0"/>
        </a:p>
      </dsp:txBody>
      <dsp:txXfrm>
        <a:off x="5361935" y="1664737"/>
        <a:ext cx="2212074" cy="1106037"/>
      </dsp:txXfrm>
    </dsp:sp>
    <dsp:sp modelId="{FAAF4747-55D4-45E7-991E-32EB71C7B7D6}">
      <dsp:nvSpPr>
        <dsp:cNvPr id="0" name=""/>
        <dsp:cNvSpPr/>
      </dsp:nvSpPr>
      <dsp:spPr>
        <a:xfrm>
          <a:off x="8038545" y="1664737"/>
          <a:ext cx="2212074" cy="11060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/>
            <a:t>HCG </a:t>
          </a:r>
          <a:r>
            <a:rPr lang="en-GB" sz="1200" b="1" kern="1200" dirty="0" err="1"/>
            <a:t>svārstības</a:t>
          </a:r>
          <a:r>
            <a:rPr lang="en-GB" sz="1200" b="1" kern="1200" dirty="0"/>
            <a:t> </a:t>
          </a:r>
          <a:r>
            <a:rPr lang="en-GB" sz="1200" b="1" kern="1200" dirty="0" err="1"/>
            <a:t>mazāk</a:t>
          </a:r>
          <a:r>
            <a:rPr lang="en-GB" sz="1200" b="1" kern="1200" dirty="0"/>
            <a:t> </a:t>
          </a:r>
          <a:r>
            <a:rPr lang="en-GB" sz="1200" b="1" kern="1200" dirty="0" err="1"/>
            <a:t>nekā</a:t>
          </a:r>
          <a:r>
            <a:rPr lang="en-GB" sz="1200" b="1" kern="1200" dirty="0"/>
            <a:t> 15%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i="1" kern="1200" dirty="0" err="1"/>
            <a:t>Patoloģiska</a:t>
          </a:r>
          <a:r>
            <a:rPr lang="en-GB" sz="1100" b="0" i="1" kern="1200" dirty="0"/>
            <a:t> </a:t>
          </a:r>
          <a:r>
            <a:rPr lang="en-GB" sz="1100" b="0" i="1" kern="1200" dirty="0" err="1"/>
            <a:t>grūniecība</a:t>
          </a:r>
          <a:endParaRPr lang="en-GB" sz="1100" b="0" i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0" kern="1200" dirty="0" err="1"/>
            <a:t>Taktika</a:t>
          </a:r>
          <a:r>
            <a:rPr lang="en-GB" sz="1100" b="0" kern="1200" dirty="0"/>
            <a:t> </a:t>
          </a:r>
          <a:r>
            <a:rPr lang="en-GB" sz="1100" b="0" kern="1200" dirty="0" err="1"/>
            <a:t>atkarīga</a:t>
          </a:r>
          <a:r>
            <a:rPr lang="en-GB" sz="1100" b="0" kern="1200" dirty="0"/>
            <a:t> no </a:t>
          </a:r>
          <a:r>
            <a:rPr lang="en-GB" sz="1100" b="0" kern="1200" dirty="0" err="1"/>
            <a:t>pacientes</a:t>
          </a:r>
          <a:r>
            <a:rPr lang="en-GB" sz="1100" b="0" kern="1200" dirty="0"/>
            <a:t> </a:t>
          </a:r>
          <a:r>
            <a:rPr lang="en-GB" sz="1100" b="0" kern="1200" dirty="0" err="1"/>
            <a:t>vēlmēm</a:t>
          </a:r>
          <a:r>
            <a:rPr lang="en-GB" sz="1100" b="0" kern="1200" dirty="0"/>
            <a:t> un </a:t>
          </a:r>
          <a:r>
            <a:rPr lang="en-GB" sz="1100" b="0" kern="1200" dirty="0" err="1"/>
            <a:t>klīniskās</a:t>
          </a:r>
          <a:r>
            <a:rPr lang="en-GB" sz="1100" b="0" kern="1200" dirty="0"/>
            <a:t> </a:t>
          </a:r>
          <a:r>
            <a:rPr lang="en-GB" sz="1100" b="0" kern="1200" dirty="0" err="1"/>
            <a:t>ainas</a:t>
          </a:r>
          <a:endParaRPr lang="en-GB" sz="1100" b="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 dirty="0"/>
        </a:p>
      </dsp:txBody>
      <dsp:txXfrm>
        <a:off x="8038545" y="1664737"/>
        <a:ext cx="2212074" cy="1106037"/>
      </dsp:txXfrm>
    </dsp:sp>
    <dsp:sp modelId="{95186A8E-694E-48B2-801C-143F27E2B442}">
      <dsp:nvSpPr>
        <dsp:cNvPr id="0" name=""/>
        <dsp:cNvSpPr/>
      </dsp:nvSpPr>
      <dsp:spPr>
        <a:xfrm>
          <a:off x="6700240" y="3235309"/>
          <a:ext cx="2212074" cy="11060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 err="1"/>
            <a:t>Drīzāk</a:t>
          </a:r>
          <a:r>
            <a:rPr lang="en-GB" sz="1200" b="1" kern="1200" dirty="0"/>
            <a:t> </a:t>
          </a:r>
          <a:r>
            <a:rPr lang="en-GB" sz="1200" b="1" kern="1200" dirty="0" err="1"/>
            <a:t>patoloģiska</a:t>
          </a:r>
          <a:r>
            <a:rPr lang="en-GB" sz="1200" b="1" kern="1200" dirty="0"/>
            <a:t> IUG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 err="1"/>
            <a:t>Veic</a:t>
          </a:r>
          <a:r>
            <a:rPr lang="en-GB" sz="1100" kern="1200" dirty="0"/>
            <a:t> </a:t>
          </a:r>
          <a:r>
            <a:rPr lang="en-GB" sz="1100" kern="1200" dirty="0" err="1"/>
            <a:t>dzemdes</a:t>
          </a:r>
          <a:r>
            <a:rPr lang="en-GB" sz="1100" kern="1200" dirty="0"/>
            <a:t> </a:t>
          </a:r>
          <a:r>
            <a:rPr lang="en-GB" sz="1100" kern="1200" dirty="0" err="1"/>
            <a:t>dobuma</a:t>
          </a:r>
          <a:r>
            <a:rPr lang="en-GB" sz="1100" kern="1200" dirty="0"/>
            <a:t> </a:t>
          </a:r>
          <a:r>
            <a:rPr lang="en-GB" sz="1100" kern="1200" dirty="0" err="1"/>
            <a:t>vakuumaspirāciju</a:t>
          </a:r>
          <a:r>
            <a:rPr lang="en-GB" sz="1100" kern="1200" dirty="0"/>
            <a:t>, </a:t>
          </a:r>
          <a:r>
            <a:rPr lang="en-GB" sz="1100" kern="1200" dirty="0" err="1"/>
            <a:t>sekojoši</a:t>
          </a:r>
          <a:r>
            <a:rPr lang="en-GB" sz="1100" kern="1200" dirty="0"/>
            <a:t> </a:t>
          </a:r>
          <a:r>
            <a:rPr lang="en-GB" sz="1100" kern="1200" dirty="0" err="1"/>
            <a:t>sagaidāms</a:t>
          </a:r>
          <a:r>
            <a:rPr lang="en-GB" sz="1100" kern="1200" dirty="0"/>
            <a:t> HCG </a:t>
          </a:r>
          <a:r>
            <a:rPr lang="en-GB" sz="1100" kern="1200" dirty="0" err="1"/>
            <a:t>kritums</a:t>
          </a:r>
          <a:r>
            <a:rPr lang="en-GB" sz="1100" kern="1200" dirty="0"/>
            <a:t> par 15% </a:t>
          </a:r>
          <a:r>
            <a:rPr lang="en-GB" sz="1100" kern="1200" dirty="0" err="1"/>
            <a:t>nākamajā</a:t>
          </a:r>
          <a:r>
            <a:rPr lang="en-GB" sz="1100" kern="1200" dirty="0"/>
            <a:t> </a:t>
          </a:r>
          <a:r>
            <a:rPr lang="en-GB" sz="1100" kern="1200" dirty="0" err="1"/>
            <a:t>dienā</a:t>
          </a:r>
          <a:endParaRPr lang="en-GB" sz="1100" kern="1200" dirty="0"/>
        </a:p>
      </dsp:txBody>
      <dsp:txXfrm>
        <a:off x="6700240" y="3235309"/>
        <a:ext cx="2212074" cy="1106037"/>
      </dsp:txXfrm>
    </dsp:sp>
    <dsp:sp modelId="{212BC1EB-6050-4071-98E9-00DE2E5FD708}">
      <dsp:nvSpPr>
        <dsp:cNvPr id="0" name=""/>
        <dsp:cNvSpPr/>
      </dsp:nvSpPr>
      <dsp:spPr>
        <a:xfrm>
          <a:off x="5361935" y="4805882"/>
          <a:ext cx="2212074" cy="11060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HCG </a:t>
          </a:r>
          <a:r>
            <a:rPr lang="en-GB" sz="1400" b="1" kern="1200" dirty="0" err="1"/>
            <a:t>kritums</a:t>
          </a:r>
          <a:r>
            <a:rPr lang="en-GB" sz="1400" b="1" kern="1200" dirty="0"/>
            <a:t> ≥ 15%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 err="1"/>
            <a:t>Monitorē</a:t>
          </a:r>
          <a:r>
            <a:rPr lang="en-GB" sz="1100" kern="1200" dirty="0"/>
            <a:t> HCG </a:t>
          </a:r>
          <a:r>
            <a:rPr lang="en-GB" sz="1100" kern="1200" dirty="0" err="1"/>
            <a:t>līdz</a:t>
          </a:r>
          <a:r>
            <a:rPr lang="en-GB" sz="1100" kern="1200" dirty="0"/>
            <a:t> </a:t>
          </a:r>
          <a:r>
            <a:rPr lang="en-GB" sz="1100" kern="1200" dirty="0" err="1"/>
            <a:t>tas</a:t>
          </a:r>
          <a:r>
            <a:rPr lang="en-GB" sz="1100" kern="1200" dirty="0"/>
            <a:t> </a:t>
          </a:r>
          <a:r>
            <a:rPr lang="en-GB" sz="1100" kern="1200" dirty="0" err="1"/>
            <a:t>negatīvs</a:t>
          </a:r>
          <a:r>
            <a:rPr lang="en-GB" sz="1100" kern="1200" dirty="0"/>
            <a:t> </a:t>
          </a:r>
          <a:r>
            <a:rPr lang="en-GB" sz="1100" kern="1200" dirty="0" err="1"/>
            <a:t>vai</a:t>
          </a:r>
          <a:r>
            <a:rPr lang="en-GB" sz="1100" kern="1200" dirty="0"/>
            <a:t> </a:t>
          </a:r>
          <a:r>
            <a:rPr lang="en-GB" sz="1100" kern="1200" dirty="0" err="1"/>
            <a:t>histoloģiski</a:t>
          </a:r>
          <a:r>
            <a:rPr lang="en-GB" sz="1100" kern="1200" dirty="0"/>
            <a:t> </a:t>
          </a:r>
          <a:r>
            <a:rPr lang="en-GB" sz="1100" kern="1200" dirty="0" err="1"/>
            <a:t>konstatē</a:t>
          </a:r>
          <a:r>
            <a:rPr lang="en-GB" sz="1100" kern="1200" dirty="0"/>
            <a:t> </a:t>
          </a:r>
          <a:r>
            <a:rPr lang="en-GB" sz="1100" kern="1200" dirty="0" err="1"/>
            <a:t>horija</a:t>
          </a:r>
          <a:r>
            <a:rPr lang="en-GB" sz="1100" kern="1200" dirty="0"/>
            <a:t> </a:t>
          </a:r>
          <a:r>
            <a:rPr lang="en-GB" sz="1100" kern="1200" dirty="0" err="1"/>
            <a:t>bārkstiņas</a:t>
          </a:r>
          <a:r>
            <a:rPr lang="en-GB" sz="1100" kern="1200" dirty="0"/>
            <a:t> </a:t>
          </a:r>
        </a:p>
      </dsp:txBody>
      <dsp:txXfrm>
        <a:off x="5361935" y="4805882"/>
        <a:ext cx="2212074" cy="1106037"/>
      </dsp:txXfrm>
    </dsp:sp>
    <dsp:sp modelId="{F0EDBE8D-EA0F-43B4-9DB9-489DC43C1E03}">
      <dsp:nvSpPr>
        <dsp:cNvPr id="0" name=""/>
        <dsp:cNvSpPr/>
      </dsp:nvSpPr>
      <dsp:spPr>
        <a:xfrm>
          <a:off x="8038545" y="4805882"/>
          <a:ext cx="2212074" cy="11060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HCG </a:t>
          </a:r>
          <a:r>
            <a:rPr lang="en-GB" sz="1400" b="1" kern="1200" dirty="0" err="1"/>
            <a:t>kritums</a:t>
          </a:r>
          <a:r>
            <a:rPr lang="en-GB" sz="1400" b="1" kern="1200" dirty="0"/>
            <a:t> &lt;15%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 err="1"/>
            <a:t>Ārstē</a:t>
          </a:r>
          <a:r>
            <a:rPr lang="en-GB" sz="1400" kern="1200" dirty="0"/>
            <a:t> </a:t>
          </a:r>
          <a:r>
            <a:rPr lang="en-GB" sz="1400" kern="1200" dirty="0" err="1"/>
            <a:t>kā</a:t>
          </a:r>
          <a:r>
            <a:rPr lang="en-GB" sz="1400" kern="1200" dirty="0"/>
            <a:t> EG</a:t>
          </a:r>
        </a:p>
      </dsp:txBody>
      <dsp:txXfrm>
        <a:off x="8038545" y="4805882"/>
        <a:ext cx="2212074" cy="1106037"/>
      </dsp:txXfrm>
    </dsp:sp>
    <dsp:sp modelId="{602A15EB-8598-4EC4-97EE-F93A3BDC1D11}">
      <dsp:nvSpPr>
        <dsp:cNvPr id="0" name=""/>
        <dsp:cNvSpPr/>
      </dsp:nvSpPr>
      <dsp:spPr>
        <a:xfrm>
          <a:off x="9376850" y="3235309"/>
          <a:ext cx="2212074" cy="110603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dirty="0" err="1"/>
            <a:t>Drīzāk</a:t>
          </a:r>
          <a:r>
            <a:rPr lang="en-GB" sz="1200" b="1" kern="1200" dirty="0"/>
            <a:t> EG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 err="1"/>
            <a:t>Ārstē</a:t>
          </a:r>
          <a:r>
            <a:rPr lang="en-GB" sz="1100" kern="1200" dirty="0"/>
            <a:t> </a:t>
          </a:r>
          <a:r>
            <a:rPr lang="en-GB" sz="1100" kern="1200" dirty="0" err="1"/>
            <a:t>kā</a:t>
          </a:r>
          <a:r>
            <a:rPr lang="en-GB" sz="1100" kern="1200" dirty="0"/>
            <a:t> EG – </a:t>
          </a:r>
          <a:r>
            <a:rPr lang="en-GB" sz="1100" kern="1200" dirty="0" err="1"/>
            <a:t>terapija</a:t>
          </a:r>
          <a:r>
            <a:rPr lang="en-GB" sz="1100" kern="1200" dirty="0"/>
            <a:t>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 err="1"/>
            <a:t>ar</a:t>
          </a:r>
          <a:r>
            <a:rPr lang="en-GB" sz="1100" kern="1200" dirty="0"/>
            <a:t> </a:t>
          </a:r>
          <a:r>
            <a:rPr lang="en-GB" sz="1100" kern="1200" dirty="0" err="1"/>
            <a:t>metotreksātu</a:t>
          </a:r>
          <a:endParaRPr lang="en-GB" sz="110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 dirty="0"/>
        </a:p>
      </dsp:txBody>
      <dsp:txXfrm>
        <a:off x="9376850" y="3235309"/>
        <a:ext cx="2212074" cy="11060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31A56-FF92-4534-BD42-9DF7D44DB324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71C77-4009-4A0A-861B-00ED3A4F71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4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Tēma</a:t>
            </a:r>
            <a:r>
              <a:rPr lang="en-GB" dirty="0"/>
              <a:t>, kas </a:t>
            </a:r>
            <a:r>
              <a:rPr lang="en-GB" dirty="0" err="1"/>
              <a:t>ir</a:t>
            </a:r>
            <a:r>
              <a:rPr lang="en-GB" dirty="0"/>
              <a:t> ne </a:t>
            </a:r>
            <a:r>
              <a:rPr lang="en-GB" dirty="0" err="1"/>
              <a:t>gluži</a:t>
            </a:r>
            <a:r>
              <a:rPr lang="en-GB" dirty="0"/>
              <a:t> tik sena </a:t>
            </a:r>
            <a:r>
              <a:rPr lang="en-GB" dirty="0" err="1"/>
              <a:t>kā</a:t>
            </a:r>
            <a:r>
              <a:rPr lang="en-GB" dirty="0"/>
              <a:t> </a:t>
            </a:r>
            <a:r>
              <a:rPr lang="en-GB" dirty="0" err="1"/>
              <a:t>pasaule</a:t>
            </a:r>
            <a:r>
              <a:rPr lang="en-GB" dirty="0"/>
              <a:t>, bet tik sena </a:t>
            </a:r>
            <a:r>
              <a:rPr lang="en-GB" dirty="0" err="1"/>
              <a:t>kā</a:t>
            </a:r>
            <a:r>
              <a:rPr lang="en-GB" dirty="0"/>
              <a:t> </a:t>
            </a:r>
            <a:r>
              <a:rPr lang="en-GB" dirty="0" err="1"/>
              <a:t>ultrasonogrāfija</a:t>
            </a:r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71C77-4009-4A0A-861B-00ED3A4F718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777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Olvada</a:t>
            </a:r>
            <a:r>
              <a:rPr lang="en-GB" dirty="0"/>
              <a:t> </a:t>
            </a:r>
            <a:r>
              <a:rPr lang="en-GB" dirty="0" err="1"/>
              <a:t>grūtniecības</a:t>
            </a:r>
            <a:r>
              <a:rPr lang="en-GB" dirty="0"/>
              <a:t> </a:t>
            </a:r>
            <a:r>
              <a:rPr lang="en-GB" dirty="0" err="1"/>
              <a:t>gadījumā</a:t>
            </a:r>
            <a:r>
              <a:rPr lang="en-GB" dirty="0"/>
              <a:t> </a:t>
            </a:r>
            <a:r>
              <a:rPr lang="en-GB" dirty="0" err="1"/>
              <a:t>augļa</a:t>
            </a:r>
            <a:r>
              <a:rPr lang="en-GB" dirty="0"/>
              <a:t> olas </a:t>
            </a:r>
            <a:r>
              <a:rPr lang="en-GB" dirty="0" err="1"/>
              <a:t>attīstība</a:t>
            </a:r>
            <a:r>
              <a:rPr lang="en-GB" dirty="0"/>
              <a:t> </a:t>
            </a:r>
            <a:r>
              <a:rPr lang="en-GB" dirty="0" err="1"/>
              <a:t>notiek</a:t>
            </a:r>
            <a:r>
              <a:rPr lang="en-GB" dirty="0"/>
              <a:t> </a:t>
            </a:r>
            <a:r>
              <a:rPr lang="en-GB" dirty="0" err="1"/>
              <a:t>līdzīgi</a:t>
            </a:r>
            <a:r>
              <a:rPr lang="en-GB" dirty="0"/>
              <a:t>, </a:t>
            </a:r>
            <a:r>
              <a:rPr lang="en-GB" dirty="0" err="1"/>
              <a:t>taču</a:t>
            </a:r>
            <a:r>
              <a:rPr lang="en-GB" dirty="0"/>
              <a:t> </a:t>
            </a:r>
            <a:r>
              <a:rPr lang="en-GB" dirty="0" err="1"/>
              <a:t>atšķirībā</a:t>
            </a:r>
            <a:r>
              <a:rPr lang="en-GB" dirty="0"/>
              <a:t> no </a:t>
            </a:r>
            <a:r>
              <a:rPr lang="en-GB" dirty="0" err="1"/>
              <a:t>dzemdes</a:t>
            </a:r>
            <a:r>
              <a:rPr lang="en-GB" dirty="0"/>
              <a:t> </a:t>
            </a:r>
            <a:r>
              <a:rPr lang="en-GB" dirty="0" err="1"/>
              <a:t>grūtniecības</a:t>
            </a:r>
            <a:r>
              <a:rPr lang="en-GB" dirty="0"/>
              <a:t>, </a:t>
            </a:r>
            <a:r>
              <a:rPr lang="en-GB" dirty="0" err="1"/>
              <a:t>kur</a:t>
            </a:r>
            <a:r>
              <a:rPr lang="en-GB" dirty="0"/>
              <a:t> mums </a:t>
            </a:r>
            <a:r>
              <a:rPr lang="en-GB" dirty="0" err="1"/>
              <a:t>ir</a:t>
            </a:r>
            <a:r>
              <a:rPr lang="en-GB" dirty="0"/>
              <a:t> </a:t>
            </a:r>
            <a:r>
              <a:rPr lang="en-GB" dirty="0" err="1"/>
              <a:t>skaidrs</a:t>
            </a:r>
            <a:r>
              <a:rPr lang="en-GB" dirty="0"/>
              <a:t>, </a:t>
            </a:r>
            <a:r>
              <a:rPr lang="en-GB" dirty="0" err="1"/>
              <a:t>kur</a:t>
            </a:r>
            <a:r>
              <a:rPr lang="en-GB" dirty="0"/>
              <a:t> </a:t>
            </a:r>
            <a:r>
              <a:rPr lang="en-GB" dirty="0" err="1"/>
              <a:t>skatīties</a:t>
            </a:r>
            <a:r>
              <a:rPr lang="en-GB" dirty="0"/>
              <a:t> un </a:t>
            </a:r>
            <a:r>
              <a:rPr lang="en-GB" dirty="0" err="1"/>
              <a:t>mākslinieciski</a:t>
            </a:r>
            <a:r>
              <a:rPr lang="en-GB" dirty="0"/>
              <a:t> </a:t>
            </a:r>
            <a:r>
              <a:rPr lang="en-GB" dirty="0" err="1"/>
              <a:t>sakot</a:t>
            </a:r>
            <a:r>
              <a:rPr lang="en-GB" dirty="0"/>
              <a:t> – </a:t>
            </a:r>
            <a:r>
              <a:rPr lang="en-GB" dirty="0" err="1"/>
              <a:t>grūtniecība</a:t>
            </a:r>
            <a:r>
              <a:rPr lang="en-GB" dirty="0"/>
              <a:t> </a:t>
            </a:r>
            <a:r>
              <a:rPr lang="en-GB" dirty="0" err="1"/>
              <a:t>ir</a:t>
            </a:r>
            <a:r>
              <a:rPr lang="en-GB" dirty="0"/>
              <a:t> </a:t>
            </a:r>
            <a:r>
              <a:rPr lang="en-GB" dirty="0" err="1"/>
              <a:t>ietverta</a:t>
            </a:r>
            <a:r>
              <a:rPr lang="en-GB" dirty="0"/>
              <a:t> </a:t>
            </a:r>
            <a:r>
              <a:rPr lang="en-GB" dirty="0" err="1"/>
              <a:t>rāmī</a:t>
            </a:r>
            <a:r>
              <a:rPr lang="en-GB" dirty="0"/>
              <a:t>, ko </a:t>
            </a:r>
            <a:r>
              <a:rPr lang="en-GB" dirty="0" err="1"/>
              <a:t>veido</a:t>
            </a:r>
            <a:r>
              <a:rPr lang="en-GB" dirty="0"/>
              <a:t> </a:t>
            </a:r>
            <a:r>
              <a:rPr lang="en-GB" dirty="0" err="1"/>
              <a:t>dzemdes</a:t>
            </a:r>
            <a:r>
              <a:rPr lang="en-GB" dirty="0"/>
              <a:t> </a:t>
            </a:r>
            <a:r>
              <a:rPr lang="en-GB" dirty="0" err="1"/>
              <a:t>sienas</a:t>
            </a:r>
            <a:r>
              <a:rPr lang="en-GB" dirty="0"/>
              <a:t>, tad </a:t>
            </a:r>
            <a:r>
              <a:rPr lang="en-GB" dirty="0" err="1"/>
              <a:t>piedēkļu</a:t>
            </a:r>
            <a:r>
              <a:rPr lang="en-GB" dirty="0"/>
              <a:t> </a:t>
            </a:r>
            <a:r>
              <a:rPr lang="en-GB" dirty="0" err="1"/>
              <a:t>gadījumā</a:t>
            </a:r>
            <a:r>
              <a:rPr lang="en-GB" dirty="0"/>
              <a:t> mums </a:t>
            </a:r>
            <a:r>
              <a:rPr lang="en-GB" dirty="0" err="1"/>
              <a:t>ir</a:t>
            </a:r>
            <a:r>
              <a:rPr lang="en-GB" dirty="0"/>
              <a:t> </a:t>
            </a:r>
            <a:r>
              <a:rPr lang="en-GB" dirty="0" err="1"/>
              <a:t>grūtāk</a:t>
            </a:r>
            <a:r>
              <a:rPr lang="en-GB" dirty="0"/>
              <a:t> </a:t>
            </a:r>
            <a:r>
              <a:rPr lang="en-GB" dirty="0" err="1"/>
              <a:t>šo</a:t>
            </a:r>
            <a:r>
              <a:rPr lang="en-GB" dirty="0"/>
              <a:t> </a:t>
            </a:r>
            <a:r>
              <a:rPr lang="en-GB" dirty="0" err="1"/>
              <a:t>augļa</a:t>
            </a:r>
            <a:r>
              <a:rPr lang="en-GB" dirty="0"/>
              <a:t> </a:t>
            </a:r>
            <a:r>
              <a:rPr lang="en-GB" dirty="0" err="1"/>
              <a:t>olu</a:t>
            </a:r>
            <a:r>
              <a:rPr lang="en-GB" dirty="0"/>
              <a:t> </a:t>
            </a:r>
            <a:r>
              <a:rPr lang="en-GB" dirty="0" err="1"/>
              <a:t>ieraudzīt</a:t>
            </a:r>
            <a:r>
              <a:rPr lang="en-GB" dirty="0"/>
              <a:t>, jo nav </a:t>
            </a:r>
            <a:r>
              <a:rPr lang="en-GB" dirty="0" err="1"/>
              <a:t>konkrēta</a:t>
            </a:r>
            <a:r>
              <a:rPr lang="en-GB" dirty="0"/>
              <a:t> </a:t>
            </a:r>
            <a:r>
              <a:rPr lang="en-GB" dirty="0" err="1"/>
              <a:t>rāmja</a:t>
            </a:r>
            <a:r>
              <a:rPr lang="en-GB" dirty="0"/>
              <a:t> un </a:t>
            </a:r>
            <a:r>
              <a:rPr lang="en-GB" dirty="0" err="1"/>
              <a:t>lielākoties</a:t>
            </a:r>
            <a:r>
              <a:rPr lang="en-GB" dirty="0"/>
              <a:t> </a:t>
            </a:r>
            <a:r>
              <a:rPr lang="en-GB" dirty="0" err="1"/>
              <a:t>mēs</a:t>
            </a:r>
            <a:r>
              <a:rPr lang="en-GB" dirty="0"/>
              <a:t> </a:t>
            </a:r>
            <a:r>
              <a:rPr lang="en-GB" dirty="0" err="1"/>
              <a:t>aarīnesaprotam</a:t>
            </a:r>
            <a:r>
              <a:rPr lang="en-GB" dirty="0"/>
              <a:t>, </a:t>
            </a:r>
            <a:r>
              <a:rPr lang="en-GB" dirty="0" err="1"/>
              <a:t>kurā</a:t>
            </a:r>
            <a:r>
              <a:rPr lang="en-GB" dirty="0"/>
              <a:t> </a:t>
            </a:r>
            <a:r>
              <a:rPr lang="en-GB" dirty="0" err="1"/>
              <a:t>pusē</a:t>
            </a:r>
            <a:r>
              <a:rPr lang="en-GB" dirty="0"/>
              <a:t> </a:t>
            </a:r>
            <a:r>
              <a:rPr lang="en-GB" dirty="0" err="1"/>
              <a:t>grūtniecība</a:t>
            </a:r>
            <a:r>
              <a:rPr lang="en-GB" dirty="0"/>
              <a:t> </a:t>
            </a:r>
            <a:r>
              <a:rPr lang="en-GB" dirty="0" err="1"/>
              <a:t>būtu</a:t>
            </a:r>
            <a:r>
              <a:rPr lang="en-GB" dirty="0"/>
              <a:t> </a:t>
            </a:r>
            <a:r>
              <a:rPr lang="en-GB" dirty="0" err="1"/>
              <a:t>meklējama</a:t>
            </a:r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71C77-4009-4A0A-861B-00ED3A4F718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734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650 </a:t>
            </a:r>
            <a:r>
              <a:rPr lang="en-GB" dirty="0" err="1"/>
              <a:t>pacientes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IUP</a:t>
            </a:r>
          </a:p>
          <a:p>
            <a:r>
              <a:rPr lang="en-GB" dirty="0" err="1"/>
              <a:t>Simptomātika</a:t>
            </a:r>
            <a:r>
              <a:rPr lang="en-GB" dirty="0"/>
              <a:t> 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71C77-4009-4A0A-861B-00ED3A4F718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8960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Persistējoša</a:t>
            </a:r>
            <a:r>
              <a:rPr lang="en-GB" dirty="0"/>
              <a:t> </a:t>
            </a:r>
            <a:r>
              <a:rPr lang="en-GB" dirty="0" err="1"/>
              <a:t>nezināmas</a:t>
            </a:r>
            <a:r>
              <a:rPr lang="en-GB" dirty="0"/>
              <a:t> </a:t>
            </a:r>
            <a:r>
              <a:rPr lang="en-GB" dirty="0" err="1"/>
              <a:t>lokalizācijas</a:t>
            </a:r>
            <a:r>
              <a:rPr lang="en-GB" dirty="0"/>
              <a:t> </a:t>
            </a:r>
            <a:r>
              <a:rPr lang="en-GB" dirty="0" err="1"/>
              <a:t>grūtniecība</a:t>
            </a:r>
            <a:r>
              <a:rPr lang="en-GB" dirty="0"/>
              <a:t> – 3 </a:t>
            </a:r>
            <a:r>
              <a:rPr lang="en-GB" dirty="0" err="1"/>
              <a:t>hcg</a:t>
            </a:r>
            <a:r>
              <a:rPr lang="en-GB" dirty="0"/>
              <a:t> </a:t>
            </a:r>
            <a:r>
              <a:rPr lang="en-GB" dirty="0" err="1"/>
              <a:t>mērījumi</a:t>
            </a:r>
            <a:r>
              <a:rPr lang="en-GB" dirty="0"/>
              <a:t> bez </a:t>
            </a:r>
            <a:r>
              <a:rPr lang="en-GB" dirty="0" err="1"/>
              <a:t>būtiskas</a:t>
            </a:r>
            <a:r>
              <a:rPr lang="en-GB" dirty="0"/>
              <a:t> </a:t>
            </a:r>
            <a:r>
              <a:rPr lang="en-GB" dirty="0" err="1"/>
              <a:t>dinamikas</a:t>
            </a:r>
            <a:r>
              <a:rPr lang="en-GB" dirty="0"/>
              <a:t> (</a:t>
            </a:r>
            <a:r>
              <a:rPr lang="en-GB" dirty="0" err="1"/>
              <a:t>izmaiņas</a:t>
            </a:r>
            <a:r>
              <a:rPr lang="en-GB" dirty="0"/>
              <a:t> </a:t>
            </a:r>
            <a:r>
              <a:rPr lang="en-GB" dirty="0" err="1"/>
              <a:t>mazak</a:t>
            </a:r>
            <a:r>
              <a:rPr lang="en-GB" dirty="0"/>
              <a:t> </a:t>
            </a:r>
            <a:r>
              <a:rPr lang="en-GB" dirty="0" err="1"/>
              <a:t>nekā</a:t>
            </a:r>
            <a:r>
              <a:rPr lang="en-GB" dirty="0"/>
              <a:t> 15%)</a:t>
            </a:r>
          </a:p>
          <a:p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71C77-4009-4A0A-861B-00ED3A4F718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553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Piedāvā</a:t>
            </a:r>
            <a:r>
              <a:rPr lang="en-GB" dirty="0"/>
              <a:t> </a:t>
            </a:r>
            <a:r>
              <a:rPr lang="en-GB" dirty="0" err="1"/>
              <a:t>mtx</a:t>
            </a:r>
            <a:r>
              <a:rPr lang="en-GB" dirty="0"/>
              <a:t> </a:t>
            </a:r>
            <a:r>
              <a:rPr lang="en-GB" dirty="0" err="1"/>
              <a:t>vai</a:t>
            </a:r>
            <a:r>
              <a:rPr lang="en-GB" dirty="0"/>
              <a:t> </a:t>
            </a:r>
            <a:r>
              <a:rPr lang="en-GB" dirty="0" err="1"/>
              <a:t>olvadu</a:t>
            </a:r>
            <a:r>
              <a:rPr lang="en-GB" dirty="0"/>
              <a:t> </a:t>
            </a:r>
            <a:r>
              <a:rPr lang="en-GB" dirty="0" err="1"/>
              <a:t>izņemšanu</a:t>
            </a:r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paciente</a:t>
            </a:r>
            <a:r>
              <a:rPr lang="en-GB" dirty="0"/>
              <a:t> </a:t>
            </a:r>
            <a:r>
              <a:rPr lang="en-GB" dirty="0" err="1"/>
              <a:t>vēlas</a:t>
            </a:r>
            <a:r>
              <a:rPr lang="en-GB" dirty="0"/>
              <a:t> </a:t>
            </a:r>
            <a:r>
              <a:rPr lang="en-GB" dirty="0" err="1"/>
              <a:t>sterilizāciju</a:t>
            </a:r>
            <a:r>
              <a:rPr lang="en-GB" dirty="0"/>
              <a:t>, plus </a:t>
            </a:r>
            <a:r>
              <a:rPr lang="en-GB" dirty="0" err="1"/>
              <a:t>pēc</a:t>
            </a:r>
            <a:r>
              <a:rPr lang="en-GB" dirty="0"/>
              <a:t> tam </a:t>
            </a:r>
            <a:r>
              <a:rPr lang="en-GB" dirty="0" err="1"/>
              <a:t>atkal</a:t>
            </a:r>
            <a:r>
              <a:rPr lang="en-GB" dirty="0"/>
              <a:t> </a:t>
            </a:r>
            <a:r>
              <a:rPr lang="en-GB" dirty="0" err="1"/>
              <a:t>kontrolē</a:t>
            </a:r>
            <a:r>
              <a:rPr lang="en-GB" dirty="0"/>
              <a:t> </a:t>
            </a:r>
            <a:r>
              <a:rPr lang="en-GB" dirty="0" err="1"/>
              <a:t>hcg</a:t>
            </a:r>
            <a:r>
              <a:rPr lang="en-GB" dirty="0"/>
              <a:t>.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71C77-4009-4A0A-861B-00ED3A4F718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373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71C77-4009-4A0A-861B-00ED3A4F718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650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71C77-4009-4A0A-861B-00ED3A4F718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285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Visbiežāk</a:t>
            </a:r>
            <a:r>
              <a:rPr lang="en-GB" dirty="0"/>
              <a:t> – </a:t>
            </a:r>
            <a:r>
              <a:rPr lang="en-GB" dirty="0" err="1"/>
              <a:t>nevis</a:t>
            </a:r>
            <a:r>
              <a:rPr lang="en-GB" dirty="0"/>
              <a:t> </a:t>
            </a:r>
            <a:r>
              <a:rPr lang="en-GB" dirty="0" err="1"/>
              <a:t>galīgā</a:t>
            </a:r>
            <a:r>
              <a:rPr lang="en-GB" dirty="0"/>
              <a:t> </a:t>
            </a:r>
            <a:r>
              <a:rPr lang="en-GB" dirty="0" err="1"/>
              <a:t>diagnoze</a:t>
            </a:r>
            <a:r>
              <a:rPr lang="en-GB" dirty="0"/>
              <a:t>, bet </a:t>
            </a:r>
            <a:r>
              <a:rPr lang="en-GB" dirty="0" err="1"/>
              <a:t>pagaidu</a:t>
            </a:r>
            <a:r>
              <a:rPr lang="en-GB" dirty="0"/>
              <a:t> </a:t>
            </a:r>
            <a:r>
              <a:rPr lang="en-GB" dirty="0" err="1"/>
              <a:t>stāvoklis</a:t>
            </a:r>
            <a:r>
              <a:rPr lang="en-GB" dirty="0"/>
              <a:t>, kas </a:t>
            </a:r>
            <a:r>
              <a:rPr lang="en-GB" dirty="0" err="1"/>
              <a:t>prasa</a:t>
            </a:r>
            <a:r>
              <a:rPr lang="en-GB" dirty="0"/>
              <a:t> </a:t>
            </a:r>
            <a:r>
              <a:rPr lang="en-GB" dirty="0" err="1"/>
              <a:t>dinamisku</a:t>
            </a:r>
            <a:r>
              <a:rPr lang="en-GB" dirty="0"/>
              <a:t> </a:t>
            </a:r>
            <a:r>
              <a:rPr lang="en-GB" dirty="0" err="1"/>
              <a:t>novērošanu</a:t>
            </a:r>
            <a:endParaRPr lang="en-GB" dirty="0"/>
          </a:p>
          <a:p>
            <a:r>
              <a:rPr lang="en-GB" dirty="0" err="1"/>
              <a:t>Pētījumos</a:t>
            </a:r>
            <a:r>
              <a:rPr lang="en-GB" dirty="0"/>
              <a:t> par </a:t>
            </a:r>
            <a:r>
              <a:rPr lang="en-GB" dirty="0" err="1"/>
              <a:t>nlg</a:t>
            </a:r>
            <a:r>
              <a:rPr lang="en-GB" dirty="0"/>
              <a:t> </a:t>
            </a:r>
            <a:r>
              <a:rPr lang="en-GB" dirty="0" err="1"/>
              <a:t>visbiežāk</a:t>
            </a:r>
            <a:r>
              <a:rPr lang="en-GB" dirty="0"/>
              <a:t> </a:t>
            </a:r>
            <a:r>
              <a:rPr lang="en-GB" dirty="0" err="1"/>
              <a:t>runā</a:t>
            </a:r>
            <a:r>
              <a:rPr lang="en-GB" dirty="0"/>
              <a:t> tad,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paciente</a:t>
            </a:r>
            <a:r>
              <a:rPr lang="en-GB" dirty="0"/>
              <a:t> </a:t>
            </a:r>
            <a:r>
              <a:rPr lang="en-GB" dirty="0" err="1"/>
              <a:t>vēršas</a:t>
            </a:r>
            <a:r>
              <a:rPr lang="en-GB" dirty="0"/>
              <a:t> </a:t>
            </a:r>
            <a:r>
              <a:rPr lang="en-GB" dirty="0" err="1"/>
              <a:t>pēc</a:t>
            </a:r>
            <a:r>
              <a:rPr lang="en-GB" dirty="0"/>
              <a:t> </a:t>
            </a:r>
            <a:r>
              <a:rPr lang="en-GB" dirty="0" err="1"/>
              <a:t>medicīniskas</a:t>
            </a:r>
            <a:r>
              <a:rPr lang="en-GB" dirty="0"/>
              <a:t> </a:t>
            </a:r>
            <a:r>
              <a:rPr lang="en-GB" dirty="0" err="1"/>
              <a:t>palīdzības</a:t>
            </a:r>
            <a:r>
              <a:rPr lang="en-GB" dirty="0"/>
              <a:t>, tad,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viņai</a:t>
            </a:r>
            <a:r>
              <a:rPr lang="en-GB" dirty="0"/>
              <a:t> </a:t>
            </a:r>
            <a:r>
              <a:rPr lang="en-GB" dirty="0" err="1"/>
              <a:t>ir</a:t>
            </a:r>
            <a:r>
              <a:rPr lang="en-GB" dirty="0"/>
              <a:t> </a:t>
            </a:r>
            <a:r>
              <a:rPr lang="en-GB" dirty="0" err="1"/>
              <a:t>kādi</a:t>
            </a:r>
            <a:r>
              <a:rPr lang="en-GB" dirty="0"/>
              <a:t>  </a:t>
            </a:r>
            <a:r>
              <a:rPr lang="en-GB" dirty="0" err="1"/>
              <a:t>simptomi</a:t>
            </a:r>
            <a:r>
              <a:rPr lang="en-GB" dirty="0"/>
              <a:t>. </a:t>
            </a:r>
            <a:r>
              <a:rPr lang="en-GB" dirty="0" err="1"/>
              <a:t>Reti</a:t>
            </a:r>
            <a:r>
              <a:rPr lang="en-GB" dirty="0"/>
              <a:t> </a:t>
            </a:r>
            <a:r>
              <a:rPr lang="en-GB" dirty="0" err="1"/>
              <a:t>mēdz</a:t>
            </a:r>
            <a:r>
              <a:rPr lang="en-GB" dirty="0"/>
              <a:t> tur </a:t>
            </a:r>
            <a:r>
              <a:rPr lang="en-GB" dirty="0" err="1"/>
              <a:t>pieskaitīt</a:t>
            </a:r>
            <a:r>
              <a:rPr lang="en-GB" dirty="0"/>
              <a:t> </a:t>
            </a:r>
            <a:r>
              <a:rPr lang="en-GB" dirty="0" err="1"/>
              <a:t>arī</a:t>
            </a:r>
            <a:r>
              <a:rPr lang="en-GB" dirty="0"/>
              <a:t> </a:t>
            </a:r>
            <a:r>
              <a:rPr lang="en-GB" dirty="0" err="1"/>
              <a:t>pacientes</a:t>
            </a:r>
            <a:r>
              <a:rPr lang="en-GB" dirty="0"/>
              <a:t> bez </a:t>
            </a:r>
            <a:r>
              <a:rPr lang="en-GB" dirty="0" err="1"/>
              <a:t>simptomiem</a:t>
            </a:r>
            <a:r>
              <a:rPr lang="en-GB" dirty="0"/>
              <a:t>, bet </a:t>
            </a:r>
            <a:r>
              <a:rPr lang="en-GB" dirty="0" err="1"/>
              <a:t>principā</a:t>
            </a:r>
            <a:r>
              <a:rPr lang="en-GB" dirty="0"/>
              <a:t> </a:t>
            </a:r>
            <a:r>
              <a:rPr lang="en-GB" dirty="0" err="1"/>
              <a:t>jau</a:t>
            </a:r>
            <a:r>
              <a:rPr lang="en-GB" dirty="0"/>
              <a:t> tad </a:t>
            </a:r>
            <a:r>
              <a:rPr lang="en-GB" dirty="0" err="1"/>
              <a:t>katra</a:t>
            </a:r>
            <a:r>
              <a:rPr lang="en-GB" dirty="0"/>
              <a:t> </a:t>
            </a:r>
            <a:r>
              <a:rPr lang="en-GB" dirty="0" err="1"/>
              <a:t>grūtniecība</a:t>
            </a:r>
            <a:r>
              <a:rPr lang="en-GB" dirty="0"/>
              <a:t> </a:t>
            </a:r>
            <a:r>
              <a:rPr lang="en-GB" dirty="0" err="1"/>
              <a:t>kādā</a:t>
            </a:r>
            <a:r>
              <a:rPr lang="en-GB" dirty="0"/>
              <a:t> </a:t>
            </a:r>
            <a:r>
              <a:rPr lang="en-GB" dirty="0" err="1"/>
              <a:t>bridī</a:t>
            </a:r>
            <a:r>
              <a:rPr lang="en-GB" dirty="0"/>
              <a:t> </a:t>
            </a:r>
            <a:r>
              <a:rPr lang="en-GB" dirty="0" err="1"/>
              <a:t>ir</a:t>
            </a:r>
            <a:r>
              <a:rPr lang="en-GB" dirty="0"/>
              <a:t> NLG, </a:t>
            </a:r>
            <a:r>
              <a:rPr lang="en-GB" dirty="0" err="1"/>
              <a:t>līdz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to tur </a:t>
            </a:r>
            <a:r>
              <a:rPr lang="en-GB" dirty="0" err="1"/>
              <a:t>sajūk</a:t>
            </a:r>
            <a:r>
              <a:rPr lang="en-GB" dirty="0"/>
              <a:t> visa </a:t>
            </a:r>
            <a:r>
              <a:rPr lang="en-GB" dirty="0" err="1"/>
              <a:t>statistika</a:t>
            </a:r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71C77-4009-4A0A-861B-00ED3A4F718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326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Women with a positive pregnancy test and suspected early pregnancy complications who were referred for ultrasound assessment.</a:t>
            </a:r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71C77-4009-4A0A-861B-00ED3A4F718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20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hus</a:t>
            </a:r>
            <a:r>
              <a:rPr lang="en-GB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, distinguishing between these entities is paramount as inappropriately early intervention could result in interruption of a desired ongoing IUP and delay in diagnosis of an ectopic pregnancy can result in severe maternal morbidity and even mortality.</a:t>
            </a:r>
          </a:p>
          <a:p>
            <a:r>
              <a:rPr lang="en-GB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Kur </a:t>
            </a:r>
            <a:r>
              <a:rPr lang="en-GB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ir</a:t>
            </a:r>
            <a:r>
              <a:rPr lang="en-GB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 </a:t>
            </a:r>
            <a:r>
              <a:rPr lang="en-GB" b="0" i="0" dirty="0" err="1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procenti</a:t>
            </a:r>
            <a:r>
              <a:rPr lang="en-GB" b="0" i="0" dirty="0">
                <a:solidFill>
                  <a:srgbClr val="232323"/>
                </a:solidFill>
                <a:effectLst/>
                <a:latin typeface="Noto Sans" panose="020B0502040504020204" pitchFamily="34" charset="0"/>
              </a:rPr>
              <a:t>?</a:t>
            </a:r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71C77-4009-4A0A-861B-00ED3A4F718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415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71C77-4009-4A0A-861B-00ED3A4F718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103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is advisable to offer the first ultrasound scan when gestational age is thought to be between 11 and 13 + 6 weeks’ gestation (ISUOG) </a:t>
            </a:r>
          </a:p>
          <a:p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71C77-4009-4A0A-861B-00ED3A4F718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608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Tiek</a:t>
            </a:r>
            <a:r>
              <a:rPr lang="en-GB" dirty="0"/>
              <a:t> </a:t>
            </a:r>
            <a:r>
              <a:rPr lang="en-GB" dirty="0" err="1"/>
              <a:t>rekomendēts</a:t>
            </a:r>
            <a:r>
              <a:rPr lang="en-GB" dirty="0"/>
              <a:t>, ka NLG </a:t>
            </a:r>
            <a:r>
              <a:rPr lang="en-GB" dirty="0" err="1"/>
              <a:t>būtu</a:t>
            </a:r>
            <a:r>
              <a:rPr lang="en-GB" dirty="0"/>
              <a:t> </a:t>
            </a:r>
            <a:r>
              <a:rPr lang="en-GB" dirty="0" err="1"/>
              <a:t>jābūt</a:t>
            </a:r>
            <a:r>
              <a:rPr lang="en-GB" dirty="0"/>
              <a:t> zem15 % (ISUOG)</a:t>
            </a: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71C77-4009-4A0A-861B-00ED3A4F718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059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Endometrija</a:t>
            </a:r>
            <a:r>
              <a:rPr lang="en-GB" dirty="0"/>
              <a:t> </a:t>
            </a:r>
            <a:r>
              <a:rPr lang="en-GB" dirty="0" err="1"/>
              <a:t>biezumam</a:t>
            </a:r>
            <a:r>
              <a:rPr lang="en-GB" dirty="0"/>
              <a:t> nav </a:t>
            </a:r>
            <a:r>
              <a:rPr lang="en-GB" dirty="0" err="1"/>
              <a:t>nozīmes</a:t>
            </a:r>
            <a:endParaRPr lang="en-GB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71C77-4009-4A0A-861B-00ED3A4F718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39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297C2B8-2AF5-DE39-A659-98638F62B0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47C95F3B-ACFA-0AFD-6ABF-3ADFBAFCB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  <a:endParaRPr lang="en-GB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18AC11DA-27EC-1C4E-CFAE-1F553B97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572-1AA9-4E87-BBC6-3439F7B05864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E716697F-DAB2-0011-9E61-5921DD16B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1F365D63-56E1-EAF8-BD01-052D47859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A90A-5FCF-4105-AEB9-1EDAB088F4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054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1E9AB3C-257C-01A2-FE3F-84463D2B5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9374C9D4-F20E-98A1-E850-2EB4EEFBA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A7024EED-FC9D-A7F3-05F4-80A8D5845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572-1AA9-4E87-BBC6-3439F7B05864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6A43D44F-30C5-E643-E9BA-B4F6148D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29C6FB04-A345-21FC-AEBF-101439373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A90A-5FCF-4105-AEB9-1EDAB088F4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57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B4503F34-FAB1-AD1E-9FA7-C1F6BA8CA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CB1E22BB-0D01-A902-45BB-8381A960F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B4C62751-B81B-733B-4C2F-3AEF2CB9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572-1AA9-4E87-BBC6-3439F7B05864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AB128B55-4164-F90C-DF5B-D5E42181E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F9B1380E-1305-4F99-3838-2BEDCCFD0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A90A-5FCF-4105-AEB9-1EDAB088F4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741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10EE843-AF6A-7B3C-4236-92466A826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9DBDD59-DC5F-895E-4AA5-98F4D5EE2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DB9C48F3-2E56-27A7-653B-95049BE58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572-1AA9-4E87-BBC6-3439F7B05864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23362F3B-2F2B-7FBC-B937-DD2BB22A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4FC3D05B-B7D4-7F57-A4F9-1B5313978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A90A-5FCF-4105-AEB9-1EDAB088F4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809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EBBB3C0-2058-6F0D-38F8-80D362131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32FB2AD0-822A-1016-57B8-5726C8CAB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4E44D9DE-3F23-7CE1-746D-BDEA035F5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572-1AA9-4E87-BBC6-3439F7B05864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B484F7D4-9819-7DF3-45CD-7C6CA2E17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7EF0673E-D52E-77E4-7ECA-5FE793400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A90A-5FCF-4105-AEB9-1EDAB088F4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529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37E6CC0-92FA-3F77-FD79-B5E37B44D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26F812CB-F306-6905-A568-53C4DA8096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C021F09D-383F-4605-4D1F-81332302B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2A9080A7-30C6-B774-4959-1676CF425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572-1AA9-4E87-BBC6-3439F7B05864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95ED9BCC-83EE-99DE-9B42-B9DE908A3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03D53860-E353-51FC-FC15-D0BB79212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A90A-5FCF-4105-AEB9-1EDAB088F4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029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75AA0E4-247A-5573-4B8A-AD8F0FCAA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500CE4EA-0589-A89B-5857-936418110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C5C3AB65-B2CA-6493-560F-4C43FB9CD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4778437C-EC7D-0D2A-A540-BF5EE451E2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FC9A498A-B290-B7AD-C4F9-E63E9936A2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F205505A-0529-6853-1134-109491D74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572-1AA9-4E87-BBC6-3439F7B05864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D585E62C-AB25-E07C-6D88-5383300C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B0F40582-B430-4FE8-4B5D-A95048D5B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A90A-5FCF-4105-AEB9-1EDAB088F4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09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447C7D4-4D13-4D7C-773A-048E0A7BA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ECB266BF-D932-12A7-8C15-9495ACF12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572-1AA9-4E87-BBC6-3439F7B05864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82C69567-303B-DA10-3349-8FDD52B91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9B0C6672-A79A-5FFF-2F0C-249DB5E8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A90A-5FCF-4105-AEB9-1EDAB088F4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284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1CCC3D54-6419-FF03-34EE-C940B55A7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572-1AA9-4E87-BBC6-3439F7B05864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C75E3C04-4497-7114-83F8-8A5A4CA83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DFD685C4-7798-E308-5F5E-26B0EE3D0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A90A-5FCF-4105-AEB9-1EDAB088F4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937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A035A1F-91EE-BB65-360A-8EE6AC096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85C0CD8-E131-6AFA-8C5A-1F9710915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C9759F6A-6AFE-9D0A-5341-9AB5CE13D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37508324-CC44-99FD-7128-BE61E3E4E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572-1AA9-4E87-BBC6-3439F7B05864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742E6146-B2D9-CBA8-A9D2-67B0DC37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708FB4AD-4C3C-D015-1049-BF6BEF80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A90A-5FCF-4105-AEB9-1EDAB088F4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25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0A00E31-FAE7-08FE-CF77-AFCBBB756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0FC3DC02-17CC-375C-5EDD-8C901C026D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699C3F0E-38D1-4448-C61D-62D7DEC42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4AA11FE9-7324-1C3B-1D2A-513A53D56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D6572-1AA9-4E87-BBC6-3439F7B05864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63CA29C0-3B64-615A-76A5-4B57307FA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D1AABFC1-BCFD-492A-E27D-1D02015A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1A90A-5FCF-4105-AEB9-1EDAB088F4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09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CB991F7A-C0AE-0CA6-86F2-852FC98E2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GB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BDBB4220-0AC5-84C2-4873-D7458251A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GB"/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253B0DF6-BBEF-3894-D8CF-D714B21539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ED6572-1AA9-4E87-BBC6-3439F7B05864}" type="datetimeFigureOut">
              <a:rPr lang="en-GB" smtClean="0"/>
              <a:t>22/11/2024</a:t>
            </a:fld>
            <a:endParaRPr lang="en-GB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62E9FAB3-E064-3E3E-5F71-643FCEB10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FEB039D3-27C2-AD08-3691-092E39317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A1A90A-5FCF-4105-AEB9-1EDAB088F4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93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s.esat.kuleuven.be/~sistawww/biomed/earlypregnancycare/m6/index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02/uog.2751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A7806E77-CD9D-8EF8-BBA6-F0E926F96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GB" sz="4800">
                <a:solidFill>
                  <a:srgbClr val="FFFFFF"/>
                </a:solidFill>
              </a:rPr>
              <a:t>Nezināmas lokalizācijas grūtniecība – pierādījumos balstīta taktika 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42BED73A-769C-F333-BBF9-39096D5C4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7058" y="4398682"/>
            <a:ext cx="10409576" cy="1930400"/>
          </a:xfrm>
        </p:spPr>
        <p:txBody>
          <a:bodyPr anchor="ctr">
            <a:normAutofit/>
          </a:bodyPr>
          <a:lstStyle/>
          <a:p>
            <a:pPr algn="l"/>
            <a:r>
              <a:rPr lang="en-GB" sz="1800" b="1" dirty="0"/>
              <a:t>Anna </a:t>
            </a:r>
            <a:r>
              <a:rPr lang="en-GB" sz="1800" b="1" dirty="0" err="1"/>
              <a:t>Šibalova</a:t>
            </a:r>
            <a:endParaRPr lang="en-GB" sz="1800" b="1" dirty="0"/>
          </a:p>
          <a:p>
            <a:pPr lvl="1" algn="l"/>
            <a:r>
              <a:rPr lang="en-GB" sz="1050" i="1" dirty="0"/>
              <a:t>RSU 5. </a:t>
            </a:r>
            <a:r>
              <a:rPr lang="en-GB" sz="1050" i="1" dirty="0" err="1"/>
              <a:t>gada</a:t>
            </a:r>
            <a:r>
              <a:rPr lang="en-GB" sz="1050" i="1" dirty="0"/>
              <a:t> </a:t>
            </a:r>
            <a:r>
              <a:rPr lang="en-GB" sz="1050" i="1" dirty="0" err="1"/>
              <a:t>rezidente</a:t>
            </a:r>
            <a:endParaRPr lang="en-GB" sz="1050" i="1" dirty="0"/>
          </a:p>
          <a:p>
            <a:pPr lvl="1" algn="l"/>
            <a:r>
              <a:rPr lang="en-GB" sz="1050" i="1" dirty="0" err="1"/>
              <a:t>Vidzemes</a:t>
            </a:r>
            <a:r>
              <a:rPr lang="en-GB" sz="1050" i="1" dirty="0"/>
              <a:t> </a:t>
            </a:r>
            <a:r>
              <a:rPr lang="en-GB" sz="1050" i="1" dirty="0" err="1"/>
              <a:t>slimnīca</a:t>
            </a:r>
            <a:endParaRPr lang="en-GB" sz="1050" i="1" dirty="0"/>
          </a:p>
          <a:p>
            <a:pPr lvl="1" algn="l"/>
            <a:r>
              <a:rPr lang="en-GB" sz="1050" i="1" dirty="0"/>
              <a:t>RAKUS </a:t>
            </a:r>
            <a:r>
              <a:rPr lang="en-GB" sz="1050" i="1" dirty="0" err="1"/>
              <a:t>Gaiļezers</a:t>
            </a:r>
            <a:endParaRPr lang="en-GB" sz="1050" i="1" dirty="0"/>
          </a:p>
          <a:p>
            <a:pPr lvl="1" algn="l"/>
            <a:r>
              <a:rPr lang="en-GB" sz="1050" i="1" dirty="0" err="1"/>
              <a:t>Valmieras</a:t>
            </a:r>
            <a:r>
              <a:rPr lang="en-GB" sz="1050" i="1" dirty="0"/>
              <a:t> </a:t>
            </a:r>
            <a:r>
              <a:rPr lang="en-GB" sz="1050" i="1" dirty="0" err="1"/>
              <a:t>Veselības</a:t>
            </a:r>
            <a:r>
              <a:rPr lang="en-GB" sz="1050" i="1" dirty="0"/>
              <a:t> </a:t>
            </a:r>
            <a:r>
              <a:rPr lang="en-GB" sz="1050" i="1" dirty="0" err="1"/>
              <a:t>centrs</a:t>
            </a:r>
            <a:endParaRPr lang="en-GB" sz="1050" i="1" dirty="0"/>
          </a:p>
          <a:p>
            <a:pPr algn="l"/>
            <a:r>
              <a:rPr lang="en-GB" sz="1800" b="1" dirty="0" err="1"/>
              <a:t>Konsultanti</a:t>
            </a:r>
            <a:r>
              <a:rPr lang="en-GB" sz="1800" b="1" dirty="0"/>
              <a:t>: </a:t>
            </a:r>
            <a:r>
              <a:rPr lang="en-GB" sz="1800" b="1" dirty="0" err="1"/>
              <a:t>dr.</a:t>
            </a:r>
            <a:r>
              <a:rPr lang="en-GB" sz="1800" b="1" dirty="0"/>
              <a:t> Zane </a:t>
            </a:r>
            <a:r>
              <a:rPr lang="en-GB" sz="1800" b="1" dirty="0" err="1"/>
              <a:t>Grabe</a:t>
            </a:r>
            <a:r>
              <a:rPr lang="en-GB" sz="1800" b="1" dirty="0"/>
              <a:t>, </a:t>
            </a:r>
            <a:r>
              <a:rPr lang="en-GB" sz="1800" b="1" dirty="0" err="1"/>
              <a:t>dr.</a:t>
            </a:r>
            <a:r>
              <a:rPr lang="en-GB" sz="1800" b="1" dirty="0"/>
              <a:t> Laura </a:t>
            </a:r>
            <a:r>
              <a:rPr lang="en-GB" sz="1800" b="1" dirty="0" err="1"/>
              <a:t>Rācene</a:t>
            </a:r>
            <a:r>
              <a:rPr lang="en-GB" sz="1800" b="1" dirty="0"/>
              <a:t> – </a:t>
            </a:r>
            <a:r>
              <a:rPr lang="en-GB" sz="1800" b="1" dirty="0" err="1"/>
              <a:t>Ginekoloģijas</a:t>
            </a:r>
            <a:r>
              <a:rPr lang="en-GB" sz="1800" b="1" dirty="0"/>
              <a:t> </a:t>
            </a:r>
            <a:r>
              <a:rPr lang="en-GB" sz="1800" b="1" dirty="0" err="1"/>
              <a:t>klīnika</a:t>
            </a:r>
            <a:r>
              <a:rPr lang="en-GB" sz="1800" b="1" dirty="0"/>
              <a:t>, RAKUS</a:t>
            </a:r>
          </a:p>
        </p:txBody>
      </p:sp>
      <p:pic>
        <p:nvPicPr>
          <p:cNvPr id="1026" name="Picture 2" descr="Aicinām pieteikties uz SIA &quot;Rīgas Austrumu klīniskā universitātes slimnīca&quot;  valdes locekļa amatu - VALSTS KAPITĀLSABIEDRĪBU PĀRVALDĪBA">
            <a:extLst>
              <a:ext uri="{FF2B5EF4-FFF2-40B4-BE49-F238E27FC236}">
                <a16:creationId xmlns:a16="http://schemas.microsoft.com/office/drawing/2014/main" id="{AC9A75E5-8333-B4FC-4B94-58490F103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128" y="5599027"/>
            <a:ext cx="2383770" cy="104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25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46"/>
    </mc:Choice>
    <mc:Fallback xmlns="">
      <p:transition spd="slow" advTm="6124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15E9F7A-B64C-4192-8930-A05D1E23F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79A3A709-158B-050D-083E-F6EB19E805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74" r="4" b="725"/>
          <a:stretch/>
        </p:blipFill>
        <p:spPr>
          <a:xfrm>
            <a:off x="20" y="853"/>
            <a:ext cx="2743179" cy="3417511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55166D90-45DE-5500-2791-02BFACA396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322" r="9429" b="-2"/>
          <a:stretch/>
        </p:blipFill>
        <p:spPr>
          <a:xfrm>
            <a:off x="20" y="3417677"/>
            <a:ext cx="2743179" cy="344032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93EB161-5CFE-4D7E-B34B-06C90F9B1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3200" y="-1"/>
            <a:ext cx="6744336" cy="68771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8147C2-BF02-44AA-81D8-FD7776FAB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35964" y="685799"/>
            <a:ext cx="5358808" cy="5486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7054DA11-7960-7F49-D3A9-967BD169A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4900" y="633611"/>
            <a:ext cx="4592379" cy="1125102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GB" sz="3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Dzemdes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dobuma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USG </a:t>
            </a:r>
            <a:r>
              <a:rPr lang="en-GB" sz="3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aina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agrīnā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grūtniecības</a:t>
            </a:r>
            <a:r>
              <a:rPr lang="en-GB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laikā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89591EC-5A4E-E9C7-EDF6-E2A47BC1B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4900" y="1968499"/>
            <a:ext cx="4953000" cy="4141233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Pirmā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pazīme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gan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normālas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gan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patoloģiskas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grūtniecības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gadījumā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šķidruma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kolekcija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dzemdes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dobumā</a:t>
            </a: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Augļa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ola 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en-GB" sz="2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GS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/>
            <a:r>
              <a:rPr lang="en-GB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Intradeciduāla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pazīme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(4+ </a:t>
            </a:r>
            <a:r>
              <a:rPr lang="en-GB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gr.ned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.)</a:t>
            </a:r>
          </a:p>
          <a:p>
            <a:pPr lvl="1"/>
            <a:r>
              <a:rPr lang="en-GB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Dubulta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deciduāla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pazīme</a:t>
            </a:r>
            <a:r>
              <a:rPr lang="en-GB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(4-6 gr. ned.)</a:t>
            </a:r>
          </a:p>
          <a:p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Pseidoola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en-GB" sz="2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pseudosac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–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sastopama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4.9%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ārpusdzemdes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grūtniecību</a:t>
            </a:r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Deciduāla</a:t>
            </a:r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cista</a:t>
            </a:r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GB" sz="2000" dirty="0">
                <a:solidFill>
                  <a:srgbClr val="FF0000"/>
                </a:solidFill>
              </a:rPr>
              <a:t>I/u </a:t>
            </a:r>
            <a:r>
              <a:rPr lang="en-GB" sz="2000" dirty="0" err="1">
                <a:solidFill>
                  <a:srgbClr val="FF0000"/>
                </a:solidFill>
              </a:rPr>
              <a:t>grūtniecības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apstiprinājums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ja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vizualizē</a:t>
            </a: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dzeltenuma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maisu</a:t>
            </a:r>
            <a:r>
              <a:rPr lang="en-GB" sz="2000" dirty="0">
                <a:solidFill>
                  <a:srgbClr val="FF0000"/>
                </a:solidFill>
              </a:rPr>
              <a:t> (YS) un/</a:t>
            </a:r>
            <a:r>
              <a:rPr lang="en-GB" sz="2000" dirty="0" err="1">
                <a:solidFill>
                  <a:srgbClr val="FF0000"/>
                </a:solidFill>
              </a:rPr>
              <a:t>vai</a:t>
            </a:r>
            <a:r>
              <a:rPr lang="en-GB" sz="2000" dirty="0">
                <a:solidFill>
                  <a:srgbClr val="FF0000"/>
                </a:solidFill>
              </a:rPr>
              <a:t> </a:t>
            </a:r>
            <a:r>
              <a:rPr lang="en-GB" sz="2000" dirty="0" err="1">
                <a:solidFill>
                  <a:srgbClr val="FF0000"/>
                </a:solidFill>
              </a:rPr>
              <a:t>embriju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8" name="Attēls 7">
            <a:extLst>
              <a:ext uri="{FF2B5EF4-FFF2-40B4-BE49-F238E27FC236}">
                <a16:creationId xmlns:a16="http://schemas.microsoft.com/office/drawing/2014/main" id="{F1C86A4D-027B-5857-7151-DBEDEA484E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3470" r="22891" b="-1"/>
          <a:stretch/>
        </p:blipFill>
        <p:spPr>
          <a:xfrm>
            <a:off x="9487538" y="10"/>
            <a:ext cx="2704462" cy="3418353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B871EBB3-6C84-D2DF-5503-B7007EC847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912" r="29351" b="-2"/>
          <a:stretch/>
        </p:blipFill>
        <p:spPr>
          <a:xfrm>
            <a:off x="9487536" y="3417676"/>
            <a:ext cx="2704463" cy="34403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DDAB33-E58D-1AC5-8441-3752CE798B8B}"/>
              </a:ext>
            </a:extLst>
          </p:cNvPr>
          <p:cNvSpPr txBox="1"/>
          <p:nvPr/>
        </p:nvSpPr>
        <p:spPr>
          <a:xfrm>
            <a:off x="6870700" y="6299200"/>
            <a:ext cx="1924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Uptodate</a:t>
            </a:r>
            <a:r>
              <a:rPr lang="en-GB" dirty="0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401873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0B7FAF3-C410-893A-6621-51F875B0D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526972" cy="1402470"/>
          </a:xfrm>
        </p:spPr>
        <p:txBody>
          <a:bodyPr anchor="t">
            <a:normAutofit/>
          </a:bodyPr>
          <a:lstStyle/>
          <a:p>
            <a:r>
              <a:rPr lang="en-GB" sz="3200"/>
              <a:t>Piedēkļu ultrasonogrāfija</a:t>
            </a:r>
          </a:p>
        </p:txBody>
      </p:sp>
      <p:cxnSp>
        <p:nvCxnSpPr>
          <p:cNvPr id="21" name="Straight Connector 1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32C86CB0-B53A-49D0-C553-D0CA88F24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790700"/>
            <a:ext cx="4838700" cy="5067300"/>
          </a:xfrm>
        </p:spPr>
        <p:txBody>
          <a:bodyPr>
            <a:normAutofit/>
          </a:bodyPr>
          <a:lstStyle/>
          <a:p>
            <a:r>
              <a:rPr lang="en-GB" sz="1700" b="1" dirty="0" err="1"/>
              <a:t>Pārliecinoša</a:t>
            </a:r>
            <a:r>
              <a:rPr lang="en-GB" sz="1700" b="1" dirty="0"/>
              <a:t> e</a:t>
            </a:r>
            <a:r>
              <a:rPr lang="lv-LV" sz="1700" b="1" dirty="0" err="1"/>
              <a:t>ktopiska</a:t>
            </a:r>
            <a:r>
              <a:rPr lang="lv-LV" sz="1700" b="1" dirty="0"/>
              <a:t> grūtniecība: ārpus</a:t>
            </a:r>
            <a:r>
              <a:rPr lang="en-GB" sz="1700" b="1" dirty="0"/>
              <a:t> </a:t>
            </a:r>
            <a:r>
              <a:rPr lang="lv-LV" sz="1700" b="1" dirty="0"/>
              <a:t>dzemdes augļa ola ar dzeltenuma maisu un/vai embriju</a:t>
            </a:r>
          </a:p>
          <a:p>
            <a:r>
              <a:rPr lang="en-GB" sz="1700" b="1" dirty="0" err="1"/>
              <a:t>Aizdomas</a:t>
            </a:r>
            <a:r>
              <a:rPr lang="en-GB" sz="1700" b="1" dirty="0"/>
              <a:t> par </a:t>
            </a:r>
            <a:r>
              <a:rPr lang="en-GB" sz="1700" b="1" dirty="0" err="1"/>
              <a:t>ektopisku</a:t>
            </a:r>
            <a:r>
              <a:rPr lang="en-GB" sz="1700" b="1" dirty="0"/>
              <a:t> </a:t>
            </a:r>
            <a:r>
              <a:rPr lang="en-GB" sz="1700" b="1" dirty="0" err="1"/>
              <a:t>grūtniecību</a:t>
            </a:r>
            <a:r>
              <a:rPr lang="en-GB" sz="1700" b="1" dirty="0"/>
              <a:t> – “</a:t>
            </a:r>
            <a:r>
              <a:rPr lang="en-GB" sz="1700" b="1" dirty="0" err="1"/>
              <a:t>virtuļa</a:t>
            </a:r>
            <a:r>
              <a:rPr lang="en-GB" sz="1700" b="1" dirty="0"/>
              <a:t> </a:t>
            </a:r>
            <a:r>
              <a:rPr lang="en-GB" sz="1700" b="1" dirty="0" err="1"/>
              <a:t>pazīme</a:t>
            </a:r>
            <a:r>
              <a:rPr lang="en-GB" sz="1700" b="1" dirty="0"/>
              <a:t>”, “</a:t>
            </a:r>
            <a:r>
              <a:rPr lang="en-GB" sz="1700" b="1" i="1" dirty="0"/>
              <a:t>blob sign</a:t>
            </a:r>
            <a:r>
              <a:rPr lang="en-GB" sz="1700" b="1" dirty="0"/>
              <a:t>”</a:t>
            </a:r>
          </a:p>
          <a:p>
            <a:r>
              <a:rPr lang="en-GB" sz="1700" b="1" dirty="0" err="1"/>
              <a:t>Atšķirt</a:t>
            </a:r>
            <a:r>
              <a:rPr lang="en-GB" sz="1700" b="1" dirty="0"/>
              <a:t> </a:t>
            </a:r>
            <a:r>
              <a:rPr lang="en-GB" sz="1700" b="1" dirty="0" err="1"/>
              <a:t>olvada</a:t>
            </a:r>
            <a:r>
              <a:rPr lang="en-GB" sz="1700" b="1" dirty="0"/>
              <a:t> </a:t>
            </a:r>
            <a:r>
              <a:rPr lang="en-GB" sz="1700" b="1" dirty="0" err="1"/>
              <a:t>grūtniecību</a:t>
            </a:r>
            <a:r>
              <a:rPr lang="en-GB" sz="1700" b="1" dirty="0"/>
              <a:t> no </a:t>
            </a:r>
            <a:r>
              <a:rPr lang="en-GB" sz="1700" b="1" i="1" dirty="0"/>
              <a:t>corpus luteum</a:t>
            </a:r>
          </a:p>
          <a:p>
            <a:pPr lvl="1"/>
            <a:r>
              <a:rPr lang="en-GB" sz="1700" dirty="0" err="1"/>
              <a:t>Bimanuāla</a:t>
            </a:r>
            <a:r>
              <a:rPr lang="en-GB" sz="1700" dirty="0"/>
              <a:t> </a:t>
            </a:r>
            <a:r>
              <a:rPr lang="en-GB" sz="1700" dirty="0" err="1"/>
              <a:t>skenēšanas</a:t>
            </a:r>
            <a:r>
              <a:rPr lang="en-GB" sz="1700" dirty="0"/>
              <a:t> </a:t>
            </a:r>
            <a:r>
              <a:rPr lang="en-GB" sz="1700" dirty="0" err="1"/>
              <a:t>tehnika</a:t>
            </a:r>
            <a:r>
              <a:rPr lang="en-GB" sz="1700" dirty="0"/>
              <a:t> – </a:t>
            </a:r>
            <a:r>
              <a:rPr lang="en-GB" sz="1700" dirty="0" err="1"/>
              <a:t>lai</a:t>
            </a:r>
            <a:r>
              <a:rPr lang="en-GB" sz="1700" dirty="0"/>
              <a:t> </a:t>
            </a:r>
            <a:r>
              <a:rPr lang="en-GB" sz="1700" dirty="0" err="1"/>
              <a:t>pārbaudītu</a:t>
            </a:r>
            <a:r>
              <a:rPr lang="en-GB" sz="1700" dirty="0"/>
              <a:t> </a:t>
            </a:r>
            <a:r>
              <a:rPr lang="en-GB" sz="1700" dirty="0" err="1"/>
              <a:t>veidojuma</a:t>
            </a:r>
            <a:r>
              <a:rPr lang="en-GB" sz="1700" dirty="0"/>
              <a:t> </a:t>
            </a:r>
            <a:r>
              <a:rPr lang="en-GB" sz="1700" dirty="0" err="1"/>
              <a:t>saistību</a:t>
            </a:r>
            <a:r>
              <a:rPr lang="en-GB" sz="1700" dirty="0"/>
              <a:t> </a:t>
            </a:r>
            <a:r>
              <a:rPr lang="en-GB" sz="1700" dirty="0" err="1"/>
              <a:t>ar</a:t>
            </a:r>
            <a:r>
              <a:rPr lang="en-GB" sz="1700" dirty="0"/>
              <a:t> </a:t>
            </a:r>
            <a:r>
              <a:rPr lang="en-GB" sz="1700" dirty="0" err="1"/>
              <a:t>olnīcu</a:t>
            </a:r>
            <a:endParaRPr lang="en-GB" sz="1700" dirty="0"/>
          </a:p>
          <a:p>
            <a:pPr lvl="1"/>
            <a:r>
              <a:rPr lang="en-GB" sz="1700" dirty="0" err="1"/>
              <a:t>Ehogenitāte</a:t>
            </a:r>
            <a:r>
              <a:rPr lang="en-GB" sz="1700" dirty="0"/>
              <a:t> </a:t>
            </a:r>
          </a:p>
          <a:p>
            <a:pPr lvl="2"/>
            <a:r>
              <a:rPr lang="en-GB" sz="1700" dirty="0" err="1"/>
              <a:t>olvada</a:t>
            </a:r>
            <a:r>
              <a:rPr lang="en-GB" sz="1700" dirty="0"/>
              <a:t> </a:t>
            </a:r>
            <a:r>
              <a:rPr lang="en-GB" sz="1700" dirty="0" err="1"/>
              <a:t>grūtniecība</a:t>
            </a:r>
            <a:r>
              <a:rPr lang="en-GB" sz="1700" dirty="0"/>
              <a:t> – </a:t>
            </a:r>
            <a:r>
              <a:rPr lang="en-GB" sz="1700" dirty="0" err="1"/>
              <a:t>hiperehogēna</a:t>
            </a:r>
            <a:r>
              <a:rPr lang="en-GB" sz="1700" dirty="0"/>
              <a:t>, corpus luteum – </a:t>
            </a:r>
            <a:r>
              <a:rPr lang="en-GB" sz="1700" dirty="0" err="1"/>
              <a:t>izoehogēns</a:t>
            </a:r>
            <a:r>
              <a:rPr lang="en-GB" sz="1700" dirty="0"/>
              <a:t> </a:t>
            </a:r>
            <a:r>
              <a:rPr lang="en-GB" sz="1700" dirty="0" err="1"/>
              <a:t>vai</a:t>
            </a:r>
            <a:r>
              <a:rPr lang="en-GB" sz="1700" dirty="0"/>
              <a:t> </a:t>
            </a:r>
            <a:r>
              <a:rPr lang="en-GB" sz="1700" dirty="0" err="1"/>
              <a:t>hipoehogēns</a:t>
            </a:r>
            <a:r>
              <a:rPr lang="en-GB" sz="1700" dirty="0"/>
              <a:t> </a:t>
            </a:r>
            <a:r>
              <a:rPr lang="en-GB" sz="1700" dirty="0" err="1"/>
              <a:t>attiecībā</a:t>
            </a:r>
            <a:r>
              <a:rPr lang="en-GB" sz="1700" dirty="0"/>
              <a:t> </a:t>
            </a:r>
            <a:r>
              <a:rPr lang="en-GB" sz="1700" dirty="0" err="1"/>
              <a:t>pret</a:t>
            </a:r>
            <a:r>
              <a:rPr lang="en-GB" sz="1700" dirty="0"/>
              <a:t> </a:t>
            </a:r>
            <a:r>
              <a:rPr lang="en-GB" sz="1700" dirty="0" err="1"/>
              <a:t>olnīcas</a:t>
            </a:r>
            <a:r>
              <a:rPr lang="en-GB" sz="1700" dirty="0"/>
              <a:t> </a:t>
            </a:r>
            <a:r>
              <a:rPr lang="en-GB" sz="1700" dirty="0" err="1"/>
              <a:t>stromu</a:t>
            </a:r>
            <a:endParaRPr lang="en-GB" sz="1700" dirty="0"/>
          </a:p>
          <a:p>
            <a:pPr lvl="1"/>
            <a:r>
              <a:rPr lang="en-GB" sz="1700" b="1" i="1" dirty="0"/>
              <a:t>Corpus luteum </a:t>
            </a:r>
            <a:r>
              <a:rPr lang="en-GB" sz="1700" b="1" dirty="0" err="1"/>
              <a:t>lokalizācijai</a:t>
            </a:r>
            <a:r>
              <a:rPr lang="en-GB" sz="1700" b="1" dirty="0"/>
              <a:t> nav </a:t>
            </a:r>
            <a:r>
              <a:rPr lang="en-GB" sz="1700" b="1" dirty="0" err="1"/>
              <a:t>nozīmes</a:t>
            </a:r>
            <a:r>
              <a:rPr lang="en-GB" sz="1700" b="1" dirty="0"/>
              <a:t> </a:t>
            </a:r>
            <a:r>
              <a:rPr lang="en-GB" sz="1700" b="1" dirty="0" err="1"/>
              <a:t>attiecībā</a:t>
            </a:r>
            <a:r>
              <a:rPr lang="en-GB" sz="1700" b="1" dirty="0"/>
              <a:t> </a:t>
            </a:r>
            <a:r>
              <a:rPr lang="en-GB" sz="1700" b="1" dirty="0" err="1"/>
              <a:t>uz</a:t>
            </a:r>
            <a:r>
              <a:rPr lang="en-GB" sz="1700" b="1" dirty="0"/>
              <a:t> </a:t>
            </a:r>
            <a:r>
              <a:rPr lang="en-GB" sz="1700" b="1" dirty="0" err="1"/>
              <a:t>skarto</a:t>
            </a:r>
            <a:r>
              <a:rPr lang="en-GB" sz="1700" b="1" dirty="0"/>
              <a:t> </a:t>
            </a:r>
            <a:r>
              <a:rPr lang="en-GB" sz="1700" b="1" dirty="0" err="1"/>
              <a:t>olvadu</a:t>
            </a:r>
            <a:r>
              <a:rPr lang="en-GB" sz="1700" b="1" dirty="0"/>
              <a:t> </a:t>
            </a:r>
          </a:p>
          <a:p>
            <a:pPr lvl="2"/>
            <a:r>
              <a:rPr lang="en-GB" sz="1700" dirty="0"/>
              <a:t>Pat 30% </a:t>
            </a:r>
            <a:r>
              <a:rPr lang="en-GB" sz="1700" dirty="0" err="1"/>
              <a:t>gadījumu</a:t>
            </a:r>
            <a:r>
              <a:rPr lang="en-GB" sz="1700" dirty="0"/>
              <a:t> </a:t>
            </a:r>
            <a:r>
              <a:rPr lang="en-GB" sz="1700" dirty="0" err="1"/>
              <a:t>grūtniecība</a:t>
            </a:r>
            <a:r>
              <a:rPr lang="en-GB" sz="1700" dirty="0"/>
              <a:t> </a:t>
            </a:r>
            <a:r>
              <a:rPr lang="en-GB" sz="1700" dirty="0" err="1"/>
              <a:t>ir</a:t>
            </a:r>
            <a:r>
              <a:rPr lang="en-GB" sz="1700" dirty="0"/>
              <a:t> </a:t>
            </a:r>
            <a:r>
              <a:rPr lang="en-GB" sz="1700" dirty="0" err="1"/>
              <a:t>kontralaterālā</a:t>
            </a:r>
            <a:r>
              <a:rPr lang="en-GB" sz="1700" dirty="0"/>
              <a:t> </a:t>
            </a:r>
            <a:r>
              <a:rPr lang="en-GB" sz="1700" dirty="0" err="1"/>
              <a:t>olvadā</a:t>
            </a:r>
            <a:r>
              <a:rPr lang="en-GB" sz="1700" dirty="0"/>
              <a:t> </a:t>
            </a:r>
          </a:p>
          <a:p>
            <a:endParaRPr lang="en-GB" sz="1700" dirty="0"/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FF5443A2-842D-E54E-E94F-2D216F360B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703" r="3768" b="-3"/>
          <a:stretch/>
        </p:blipFill>
        <p:spPr>
          <a:xfrm>
            <a:off x="6096001" y="1"/>
            <a:ext cx="3048000" cy="3429000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0582EA7E-B55B-8244-B897-7618955691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" b="18721"/>
          <a:stretch/>
        </p:blipFill>
        <p:spPr>
          <a:xfrm>
            <a:off x="9144000" y="10"/>
            <a:ext cx="3048000" cy="3428991"/>
          </a:xfrm>
          <a:prstGeom prst="rect">
            <a:avLst/>
          </a:prstGeo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4F8D2CDA-A5BC-7CBF-3F09-287EE0F891E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391" r="3498" b="-2"/>
          <a:stretch/>
        </p:blipFill>
        <p:spPr>
          <a:xfrm>
            <a:off x="6096010" y="3429000"/>
            <a:ext cx="3047999" cy="3429000"/>
          </a:xfrm>
          <a:prstGeom prst="rect">
            <a:avLst/>
          </a:prstGeom>
        </p:spPr>
      </p:pic>
      <p:pic>
        <p:nvPicPr>
          <p:cNvPr id="4" name="Attēls 3">
            <a:extLst>
              <a:ext uri="{FF2B5EF4-FFF2-40B4-BE49-F238E27FC236}">
                <a16:creationId xmlns:a16="http://schemas.microsoft.com/office/drawing/2014/main" id="{835556B1-1FA3-DD26-4889-1DF54A61EB3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441" r="-3" b="14963"/>
          <a:stretch/>
        </p:blipFill>
        <p:spPr>
          <a:xfrm>
            <a:off x="9143997" y="3429000"/>
            <a:ext cx="3048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285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A643CE01-A9B2-8E8B-C4D5-96762036DE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61" r="13982"/>
          <a:stretch/>
        </p:blipFill>
        <p:spPr>
          <a:xfrm>
            <a:off x="680483" y="685792"/>
            <a:ext cx="2931299" cy="5486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11782" y="685800"/>
            <a:ext cx="4994335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5069FC2C-94E3-5569-3A46-874C4EBF7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396" y="1084521"/>
            <a:ext cx="4019107" cy="1292027"/>
          </a:xfrm>
        </p:spPr>
        <p:txBody>
          <a:bodyPr anchor="b">
            <a:normAutofit/>
          </a:bodyPr>
          <a:lstStyle/>
          <a:p>
            <a:pPr algn="ctr"/>
            <a:r>
              <a:rPr lang="en-GB" sz="2800">
                <a:solidFill>
                  <a:srgbClr val="595959"/>
                </a:solidFill>
              </a:rPr>
              <a:t>Brīvs šķidrums mazajā iegurnī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4FC5A7B-E417-133D-70F2-B6AB35D13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0661" y="2678654"/>
            <a:ext cx="3976577" cy="3137355"/>
          </a:xfrm>
        </p:spPr>
        <p:txBody>
          <a:bodyPr anchor="t">
            <a:normAutofit/>
          </a:bodyPr>
          <a:lstStyle/>
          <a:p>
            <a:r>
              <a:rPr lang="en-GB" sz="1700" dirty="0" err="1">
                <a:solidFill>
                  <a:srgbClr val="595959"/>
                </a:solidFill>
              </a:rPr>
              <a:t>Anehogēns</a:t>
            </a:r>
            <a:r>
              <a:rPr lang="en-GB" sz="1700" dirty="0">
                <a:solidFill>
                  <a:srgbClr val="595959"/>
                </a:solidFill>
              </a:rPr>
              <a:t> </a:t>
            </a:r>
            <a:r>
              <a:rPr lang="en-GB" sz="1700" dirty="0" err="1">
                <a:solidFill>
                  <a:srgbClr val="595959"/>
                </a:solidFill>
              </a:rPr>
              <a:t>šķidrums</a:t>
            </a:r>
            <a:r>
              <a:rPr lang="en-GB" sz="1700" dirty="0">
                <a:solidFill>
                  <a:srgbClr val="595959"/>
                </a:solidFill>
              </a:rPr>
              <a:t> </a:t>
            </a:r>
            <a:r>
              <a:rPr lang="en-GB" sz="1700" dirty="0" err="1">
                <a:solidFill>
                  <a:srgbClr val="595959"/>
                </a:solidFill>
              </a:rPr>
              <a:t>Duglasa</a:t>
            </a:r>
            <a:r>
              <a:rPr lang="en-GB" sz="1700" dirty="0">
                <a:solidFill>
                  <a:srgbClr val="595959"/>
                </a:solidFill>
              </a:rPr>
              <a:t> </a:t>
            </a:r>
            <a:r>
              <a:rPr lang="en-GB" sz="1700" dirty="0" err="1">
                <a:solidFill>
                  <a:srgbClr val="595959"/>
                </a:solidFill>
              </a:rPr>
              <a:t>telpā</a:t>
            </a:r>
            <a:r>
              <a:rPr lang="en-GB" sz="1700" dirty="0">
                <a:solidFill>
                  <a:srgbClr val="595959"/>
                </a:solidFill>
              </a:rPr>
              <a:t> </a:t>
            </a:r>
            <a:r>
              <a:rPr lang="en-GB" sz="1700" dirty="0" err="1">
                <a:solidFill>
                  <a:srgbClr val="595959"/>
                </a:solidFill>
              </a:rPr>
              <a:t>nelielā</a:t>
            </a:r>
            <a:r>
              <a:rPr lang="en-GB" sz="1700" dirty="0">
                <a:solidFill>
                  <a:srgbClr val="595959"/>
                </a:solidFill>
              </a:rPr>
              <a:t> </a:t>
            </a:r>
            <a:r>
              <a:rPr lang="en-GB" sz="1700" dirty="0" err="1">
                <a:solidFill>
                  <a:srgbClr val="595959"/>
                </a:solidFill>
              </a:rPr>
              <a:t>apjomā</a:t>
            </a:r>
            <a:r>
              <a:rPr lang="en-GB" sz="1700" dirty="0">
                <a:solidFill>
                  <a:srgbClr val="595959"/>
                </a:solidFill>
              </a:rPr>
              <a:t> var </a:t>
            </a:r>
            <a:r>
              <a:rPr lang="en-GB" sz="1700" dirty="0" err="1">
                <a:solidFill>
                  <a:srgbClr val="595959"/>
                </a:solidFill>
              </a:rPr>
              <a:t>būt</a:t>
            </a:r>
            <a:r>
              <a:rPr lang="en-GB" sz="1700" dirty="0">
                <a:solidFill>
                  <a:srgbClr val="595959"/>
                </a:solidFill>
              </a:rPr>
              <a:t> </a:t>
            </a:r>
            <a:r>
              <a:rPr lang="en-GB" sz="1700" b="1" dirty="0" err="1">
                <a:solidFill>
                  <a:srgbClr val="595959"/>
                </a:solidFill>
              </a:rPr>
              <a:t>fizioloģisks</a:t>
            </a:r>
            <a:endParaRPr lang="en-GB" sz="1700" b="1" dirty="0">
              <a:solidFill>
                <a:srgbClr val="595959"/>
              </a:solidFill>
            </a:endParaRPr>
          </a:p>
          <a:p>
            <a:r>
              <a:rPr lang="en-GB" sz="1700" b="1" dirty="0" err="1">
                <a:solidFill>
                  <a:srgbClr val="595959"/>
                </a:solidFill>
              </a:rPr>
              <a:t>Patoloģiska</a:t>
            </a:r>
            <a:r>
              <a:rPr lang="en-GB" sz="1700" dirty="0">
                <a:solidFill>
                  <a:srgbClr val="595959"/>
                </a:solidFill>
              </a:rPr>
              <a:t> </a:t>
            </a:r>
            <a:r>
              <a:rPr lang="en-GB" sz="1700" dirty="0" err="1">
                <a:solidFill>
                  <a:srgbClr val="595959"/>
                </a:solidFill>
              </a:rPr>
              <a:t>atradne</a:t>
            </a:r>
            <a:r>
              <a:rPr lang="en-GB" sz="1700" dirty="0">
                <a:solidFill>
                  <a:srgbClr val="595959"/>
                </a:solidFill>
              </a:rPr>
              <a:t> (</a:t>
            </a:r>
            <a:r>
              <a:rPr lang="en-GB" sz="1700" dirty="0" err="1">
                <a:solidFill>
                  <a:srgbClr val="595959"/>
                </a:solidFill>
              </a:rPr>
              <a:t>ļoti</a:t>
            </a:r>
            <a:r>
              <a:rPr lang="en-GB" sz="1700" dirty="0">
                <a:solidFill>
                  <a:srgbClr val="595959"/>
                </a:solidFill>
              </a:rPr>
              <a:t> </a:t>
            </a:r>
            <a:r>
              <a:rPr lang="en-GB" sz="1700" dirty="0" err="1">
                <a:solidFill>
                  <a:srgbClr val="595959"/>
                </a:solidFill>
              </a:rPr>
              <a:t>ticams</a:t>
            </a:r>
            <a:r>
              <a:rPr lang="en-GB" sz="1700" dirty="0">
                <a:solidFill>
                  <a:srgbClr val="595959"/>
                </a:solidFill>
              </a:rPr>
              <a:t> hemoperitoneum), </a:t>
            </a:r>
            <a:r>
              <a:rPr lang="en-GB" sz="1700" dirty="0" err="1">
                <a:solidFill>
                  <a:srgbClr val="595959"/>
                </a:solidFill>
              </a:rPr>
              <a:t>ja</a:t>
            </a:r>
            <a:r>
              <a:rPr lang="en-GB" sz="1700" dirty="0">
                <a:solidFill>
                  <a:srgbClr val="595959"/>
                </a:solidFill>
              </a:rPr>
              <a:t> </a:t>
            </a:r>
            <a:r>
              <a:rPr lang="en-GB" sz="1700" dirty="0" err="1">
                <a:solidFill>
                  <a:srgbClr val="595959"/>
                </a:solidFill>
              </a:rPr>
              <a:t>vizualizē</a:t>
            </a:r>
            <a:r>
              <a:rPr lang="en-GB" sz="1700" dirty="0">
                <a:solidFill>
                  <a:srgbClr val="595959"/>
                </a:solidFill>
              </a:rPr>
              <a:t>: </a:t>
            </a:r>
          </a:p>
          <a:p>
            <a:pPr lvl="1"/>
            <a:r>
              <a:rPr lang="en-GB" sz="1700" dirty="0" err="1">
                <a:solidFill>
                  <a:srgbClr val="595959"/>
                </a:solidFill>
              </a:rPr>
              <a:t>ehogēnu</a:t>
            </a:r>
            <a:r>
              <a:rPr lang="en-GB" sz="1700" dirty="0">
                <a:solidFill>
                  <a:srgbClr val="595959"/>
                </a:solidFill>
              </a:rPr>
              <a:t> </a:t>
            </a:r>
            <a:r>
              <a:rPr lang="en-GB" sz="1700" dirty="0" err="1">
                <a:solidFill>
                  <a:srgbClr val="595959"/>
                </a:solidFill>
              </a:rPr>
              <a:t>šķidrumu</a:t>
            </a:r>
            <a:r>
              <a:rPr lang="en-GB" sz="1700" dirty="0">
                <a:solidFill>
                  <a:srgbClr val="595959"/>
                </a:solidFill>
              </a:rPr>
              <a:t>,</a:t>
            </a:r>
          </a:p>
          <a:p>
            <a:pPr lvl="1"/>
            <a:r>
              <a:rPr lang="en-GB" sz="1700" dirty="0" err="1">
                <a:solidFill>
                  <a:srgbClr val="595959"/>
                </a:solidFill>
              </a:rPr>
              <a:t>heterogēnu</a:t>
            </a:r>
            <a:r>
              <a:rPr lang="en-GB" sz="1700" dirty="0">
                <a:solidFill>
                  <a:srgbClr val="595959"/>
                </a:solidFill>
              </a:rPr>
              <a:t> </a:t>
            </a:r>
            <a:r>
              <a:rPr lang="en-GB" sz="1700" dirty="0" err="1">
                <a:solidFill>
                  <a:srgbClr val="595959"/>
                </a:solidFill>
              </a:rPr>
              <a:t>šķidrumu</a:t>
            </a:r>
            <a:endParaRPr lang="en-GB" sz="1700" dirty="0">
              <a:solidFill>
                <a:srgbClr val="595959"/>
              </a:solidFill>
            </a:endParaRPr>
          </a:p>
          <a:p>
            <a:pPr lvl="1"/>
            <a:r>
              <a:rPr lang="en-GB" sz="1700" dirty="0" err="1">
                <a:solidFill>
                  <a:srgbClr val="595959"/>
                </a:solidFill>
              </a:rPr>
              <a:t>recekļus</a:t>
            </a:r>
            <a:endParaRPr lang="en-GB" sz="1700" dirty="0">
              <a:solidFill>
                <a:srgbClr val="595959"/>
              </a:solidFill>
            </a:endParaRPr>
          </a:p>
          <a:p>
            <a:pPr lvl="1"/>
            <a:r>
              <a:rPr lang="en-GB" sz="1700" dirty="0" err="1">
                <a:solidFill>
                  <a:srgbClr val="595959"/>
                </a:solidFill>
              </a:rPr>
              <a:t>šķidrumu</a:t>
            </a:r>
            <a:r>
              <a:rPr lang="en-GB" sz="1700" dirty="0">
                <a:solidFill>
                  <a:srgbClr val="595959"/>
                </a:solidFill>
              </a:rPr>
              <a:t> </a:t>
            </a:r>
            <a:r>
              <a:rPr lang="en-GB" sz="1700" dirty="0" err="1">
                <a:solidFill>
                  <a:srgbClr val="595959"/>
                </a:solidFill>
              </a:rPr>
              <a:t>ārpus</a:t>
            </a:r>
            <a:r>
              <a:rPr lang="en-GB" sz="1700" dirty="0">
                <a:solidFill>
                  <a:srgbClr val="595959"/>
                </a:solidFill>
              </a:rPr>
              <a:t> </a:t>
            </a:r>
            <a:r>
              <a:rPr lang="en-GB" sz="1700" dirty="0" err="1">
                <a:solidFill>
                  <a:srgbClr val="595959"/>
                </a:solidFill>
              </a:rPr>
              <a:t>Duglasa</a:t>
            </a:r>
            <a:r>
              <a:rPr lang="en-GB" sz="1700" dirty="0">
                <a:solidFill>
                  <a:srgbClr val="595959"/>
                </a:solidFill>
              </a:rPr>
              <a:t> </a:t>
            </a:r>
            <a:r>
              <a:rPr lang="en-GB" sz="1700" dirty="0" err="1">
                <a:solidFill>
                  <a:srgbClr val="595959"/>
                </a:solidFill>
              </a:rPr>
              <a:t>telpas</a:t>
            </a:r>
            <a:r>
              <a:rPr lang="en-GB" sz="1700" dirty="0">
                <a:solidFill>
                  <a:srgbClr val="595959"/>
                </a:solidFill>
              </a:rPr>
              <a:t> (</a:t>
            </a:r>
            <a:r>
              <a:rPr lang="en-GB" sz="1700" dirty="0" err="1">
                <a:solidFill>
                  <a:srgbClr val="595959"/>
                </a:solidFill>
              </a:rPr>
              <a:t>virs</a:t>
            </a:r>
            <a:r>
              <a:rPr lang="en-GB" sz="1700" dirty="0">
                <a:solidFill>
                  <a:srgbClr val="595959"/>
                </a:solidFill>
              </a:rPr>
              <a:t> </a:t>
            </a:r>
            <a:r>
              <a:rPr lang="en-GB" sz="1700" dirty="0" err="1">
                <a:solidFill>
                  <a:srgbClr val="595959"/>
                </a:solidFill>
              </a:rPr>
              <a:t>dzemdes</a:t>
            </a:r>
            <a:r>
              <a:rPr lang="en-GB" sz="1700" dirty="0">
                <a:solidFill>
                  <a:srgbClr val="595959"/>
                </a:solidFill>
              </a:rPr>
              <a:t>, </a:t>
            </a:r>
            <a:r>
              <a:rPr lang="en-GB" sz="1700" dirty="0" err="1">
                <a:solidFill>
                  <a:srgbClr val="595959"/>
                </a:solidFill>
              </a:rPr>
              <a:t>Morisona</a:t>
            </a:r>
            <a:r>
              <a:rPr lang="en-GB" sz="1700" dirty="0">
                <a:solidFill>
                  <a:srgbClr val="595959"/>
                </a:solidFill>
              </a:rPr>
              <a:t> </a:t>
            </a:r>
            <a:r>
              <a:rPr lang="en-GB" sz="1700" dirty="0" err="1">
                <a:solidFill>
                  <a:srgbClr val="595959"/>
                </a:solidFill>
              </a:rPr>
              <a:t>telpā</a:t>
            </a:r>
            <a:r>
              <a:rPr lang="en-GB" sz="1700" dirty="0">
                <a:solidFill>
                  <a:srgbClr val="595959"/>
                </a:solidFill>
              </a:rPr>
              <a:t>)</a:t>
            </a:r>
          </a:p>
          <a:p>
            <a:pPr lvl="1" algn="ctr"/>
            <a:endParaRPr lang="en-GB" sz="1700" dirty="0">
              <a:solidFill>
                <a:srgbClr val="595959"/>
              </a:solidFill>
            </a:endParaRPr>
          </a:p>
          <a:p>
            <a:pPr algn="ctr"/>
            <a:endParaRPr lang="en-GB" sz="1700" dirty="0">
              <a:solidFill>
                <a:srgbClr val="595959"/>
              </a:solidFill>
            </a:endParaRP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B6226FFD-0E94-8A0B-5919-EE3273E7FF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4" r="10814"/>
          <a:stretch/>
        </p:blipFill>
        <p:spPr>
          <a:xfrm>
            <a:off x="8606117" y="685808"/>
            <a:ext cx="29054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96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1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23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32" name="Rectangle 24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5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27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922919"/>
            <a:ext cx="11111729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06404338-7759-37C9-EFA8-3E12B391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963" y="1238080"/>
            <a:ext cx="9849751" cy="1349671"/>
          </a:xfrm>
        </p:spPr>
        <p:txBody>
          <a:bodyPr anchor="b">
            <a:normAutofit/>
          </a:bodyPr>
          <a:lstStyle/>
          <a:p>
            <a:r>
              <a:rPr lang="en-GB" sz="5400"/>
              <a:t>Taktika NLG gadījumā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6E7BB03D-4139-BA06-F239-71954CEF9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499" y="2668820"/>
            <a:ext cx="9849751" cy="3032168"/>
          </a:xfrm>
        </p:spPr>
        <p:txBody>
          <a:bodyPr anchor="ctr">
            <a:normAutofit/>
          </a:bodyPr>
          <a:lstStyle/>
          <a:p>
            <a:r>
              <a:rPr lang="en-GB" sz="1900" dirty="0" err="1"/>
              <a:t>Novērošana</a:t>
            </a:r>
            <a:r>
              <a:rPr lang="en-GB" sz="1900" dirty="0"/>
              <a:t> un </a:t>
            </a:r>
            <a:r>
              <a:rPr lang="en-GB" sz="1900" dirty="0" err="1"/>
              <a:t>izmeklējumi</a:t>
            </a:r>
            <a:r>
              <a:rPr lang="en-GB" sz="1900" dirty="0"/>
              <a:t> NLG </a:t>
            </a:r>
            <a:r>
              <a:rPr lang="en-GB" sz="1900" dirty="0" err="1"/>
              <a:t>gadījumā</a:t>
            </a:r>
            <a:r>
              <a:rPr lang="en-GB" sz="1900" dirty="0"/>
              <a:t> </a:t>
            </a:r>
            <a:r>
              <a:rPr lang="en-GB" sz="1900" dirty="0" err="1"/>
              <a:t>mēdz</a:t>
            </a:r>
            <a:r>
              <a:rPr lang="en-GB" sz="1900" dirty="0"/>
              <a:t> </a:t>
            </a:r>
            <a:r>
              <a:rPr lang="en-GB" sz="1900" dirty="0" err="1"/>
              <a:t>būt</a:t>
            </a:r>
            <a:r>
              <a:rPr lang="en-GB" sz="1900" dirty="0"/>
              <a:t> </a:t>
            </a:r>
            <a:r>
              <a:rPr lang="en-GB" sz="1900" dirty="0" err="1"/>
              <a:t>haotiski</a:t>
            </a:r>
            <a:r>
              <a:rPr lang="en-GB" sz="1900" dirty="0"/>
              <a:t>, </a:t>
            </a:r>
            <a:r>
              <a:rPr lang="en-GB" sz="1900" dirty="0" err="1"/>
              <a:t>ar</a:t>
            </a:r>
            <a:r>
              <a:rPr lang="en-GB" sz="1900" dirty="0"/>
              <a:t> </a:t>
            </a:r>
            <a:r>
              <a:rPr lang="en-GB" sz="1900" dirty="0" err="1"/>
              <a:t>neskaitāmām</a:t>
            </a:r>
            <a:r>
              <a:rPr lang="en-GB" sz="1900" dirty="0"/>
              <a:t> </a:t>
            </a:r>
            <a:r>
              <a:rPr lang="en-GB" sz="1900" dirty="0" err="1"/>
              <a:t>analīzēm</a:t>
            </a:r>
            <a:r>
              <a:rPr lang="en-GB" sz="1900" dirty="0"/>
              <a:t> un </a:t>
            </a:r>
            <a:r>
              <a:rPr lang="en-GB" sz="1900" dirty="0" err="1"/>
              <a:t>ultrasonogrāfijām</a:t>
            </a:r>
            <a:endParaRPr lang="en-GB" sz="1900" dirty="0"/>
          </a:p>
          <a:p>
            <a:r>
              <a:rPr lang="en-GB" sz="1900" dirty="0" err="1"/>
              <a:t>Šobrīd</a:t>
            </a:r>
            <a:r>
              <a:rPr lang="en-GB" sz="1900" dirty="0"/>
              <a:t> </a:t>
            </a:r>
            <a:r>
              <a:rPr lang="en-GB" sz="1900" dirty="0" err="1"/>
              <a:t>pielietotie</a:t>
            </a:r>
            <a:r>
              <a:rPr lang="en-GB" sz="1900" dirty="0"/>
              <a:t> </a:t>
            </a:r>
            <a:r>
              <a:rPr lang="en-GB" sz="1900" dirty="0" err="1"/>
              <a:t>biomarķieri</a:t>
            </a:r>
            <a:r>
              <a:rPr lang="en-GB" sz="1900" dirty="0"/>
              <a:t> </a:t>
            </a:r>
          </a:p>
          <a:p>
            <a:pPr lvl="1"/>
            <a:r>
              <a:rPr lang="en-GB" sz="1900" b="1" u="sng" dirty="0"/>
              <a:t>ß-HCG</a:t>
            </a:r>
          </a:p>
          <a:p>
            <a:pPr lvl="1"/>
            <a:r>
              <a:rPr lang="en-GB" sz="1900" dirty="0" err="1"/>
              <a:t>Progesterons</a:t>
            </a:r>
            <a:endParaRPr lang="en-GB" sz="1900" dirty="0"/>
          </a:p>
          <a:p>
            <a:r>
              <a:rPr lang="en-GB" sz="1900" dirty="0" err="1"/>
              <a:t>Ir</a:t>
            </a:r>
            <a:r>
              <a:rPr lang="en-GB" sz="1900" dirty="0"/>
              <a:t> </a:t>
            </a:r>
            <a:r>
              <a:rPr lang="en-GB" sz="1900" dirty="0" err="1"/>
              <a:t>pētīti</a:t>
            </a:r>
            <a:r>
              <a:rPr lang="en-GB" sz="1900" dirty="0"/>
              <a:t> </a:t>
            </a:r>
            <a:r>
              <a:rPr lang="en-GB" sz="1900" dirty="0" err="1"/>
              <a:t>arī</a:t>
            </a:r>
            <a:r>
              <a:rPr lang="en-GB" sz="1900" dirty="0"/>
              <a:t> </a:t>
            </a:r>
            <a:r>
              <a:rPr lang="en-GB" sz="1900" dirty="0" err="1"/>
              <a:t>citi</a:t>
            </a:r>
            <a:r>
              <a:rPr lang="en-GB" sz="1900" dirty="0"/>
              <a:t> </a:t>
            </a:r>
            <a:r>
              <a:rPr lang="en-GB" sz="1900" dirty="0" err="1"/>
              <a:t>marķieri</a:t>
            </a:r>
            <a:r>
              <a:rPr lang="en-GB" sz="1900" dirty="0"/>
              <a:t>, </a:t>
            </a:r>
            <a:r>
              <a:rPr lang="en-GB" sz="1900" dirty="0" err="1"/>
              <a:t>taču</a:t>
            </a:r>
            <a:r>
              <a:rPr lang="en-GB" sz="1900" dirty="0"/>
              <a:t> </a:t>
            </a:r>
            <a:r>
              <a:rPr lang="en-GB" sz="1900" dirty="0" err="1"/>
              <a:t>neviens</a:t>
            </a:r>
            <a:r>
              <a:rPr lang="en-GB" sz="1900" dirty="0"/>
              <a:t> no </a:t>
            </a:r>
            <a:r>
              <a:rPr lang="en-GB" sz="1900" dirty="0" err="1"/>
              <a:t>tiem</a:t>
            </a:r>
            <a:r>
              <a:rPr lang="en-GB" sz="1900" dirty="0"/>
              <a:t> nav </a:t>
            </a:r>
            <a:r>
              <a:rPr lang="en-GB" sz="1900" dirty="0" err="1"/>
              <a:t>apstiprinājies</a:t>
            </a:r>
            <a:r>
              <a:rPr lang="en-GB" sz="1900" dirty="0"/>
              <a:t> </a:t>
            </a:r>
            <a:r>
              <a:rPr lang="en-GB" sz="1900" dirty="0" err="1"/>
              <a:t>lietošanai</a:t>
            </a:r>
            <a:r>
              <a:rPr lang="en-GB" sz="1900" dirty="0"/>
              <a:t> </a:t>
            </a:r>
            <a:r>
              <a:rPr lang="en-GB" sz="1900" dirty="0" err="1"/>
              <a:t>klīniskajā</a:t>
            </a:r>
            <a:r>
              <a:rPr lang="en-GB" sz="1900" dirty="0"/>
              <a:t> </a:t>
            </a:r>
            <a:r>
              <a:rPr lang="en-GB" sz="1900" dirty="0" err="1"/>
              <a:t>praksē</a:t>
            </a:r>
            <a:endParaRPr lang="en-GB" sz="1900" dirty="0"/>
          </a:p>
          <a:p>
            <a:endParaRPr lang="en-GB" sz="1900" dirty="0"/>
          </a:p>
          <a:p>
            <a:endParaRPr lang="en-GB" sz="1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2BB7B8-B47C-8D22-ACB1-E08C80291DA3}"/>
              </a:ext>
            </a:extLst>
          </p:cNvPr>
          <p:cNvSpPr txBox="1"/>
          <p:nvPr/>
        </p:nvSpPr>
        <p:spPr>
          <a:xfrm>
            <a:off x="2074772" y="5303472"/>
            <a:ext cx="9616485" cy="954107"/>
          </a:xfrm>
          <a:prstGeom prst="rect">
            <a:avLst/>
          </a:prstGeom>
          <a:ln w="57150"/>
          <a:effectLst>
            <a:glow rad="63500">
              <a:schemeClr val="accent5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lv-LV" sz="2800" dirty="0"/>
              <a:t>!!! Marķieri ir tikai palīgs grūtniecības dinamiskā novērošanā – </a:t>
            </a:r>
            <a:r>
              <a:rPr lang="lv-LV" sz="2800" b="1" dirty="0"/>
              <a:t>tie nenorāda un  neapstiprina grūtniecības lokalizāciju</a:t>
            </a:r>
          </a:p>
        </p:txBody>
      </p:sp>
    </p:spTree>
    <p:extLst>
      <p:ext uri="{BB962C8B-B14F-4D97-AF65-F5344CB8AC3E}">
        <p14:creationId xmlns:p14="http://schemas.microsoft.com/office/powerpoint/2010/main" val="161999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4F96501-4B98-875F-6687-4E5977496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ß-HCG </a:t>
            </a:r>
            <a:r>
              <a:rPr lang="en-GB" dirty="0" err="1"/>
              <a:t>līmeņa</a:t>
            </a:r>
            <a:r>
              <a:rPr lang="en-GB" dirty="0"/>
              <a:t> </a:t>
            </a:r>
            <a:r>
              <a:rPr lang="en-GB" dirty="0" err="1"/>
              <a:t>nozīme</a:t>
            </a:r>
            <a:r>
              <a:rPr lang="en-GB" dirty="0"/>
              <a:t> NLG </a:t>
            </a:r>
            <a:r>
              <a:rPr lang="en-GB" dirty="0" err="1"/>
              <a:t>diagnostikā</a:t>
            </a:r>
            <a:endParaRPr lang="en-GB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FAE2CCE-43B0-1658-8791-3ED25084A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Atsevišķs</a:t>
            </a:r>
            <a:r>
              <a:rPr lang="en-GB" dirty="0"/>
              <a:t> ß-HCG </a:t>
            </a:r>
            <a:r>
              <a:rPr lang="en-GB" dirty="0" err="1"/>
              <a:t>mērījums</a:t>
            </a:r>
            <a:r>
              <a:rPr lang="en-GB" dirty="0"/>
              <a:t> </a:t>
            </a:r>
            <a:r>
              <a:rPr lang="en-GB" dirty="0" err="1"/>
              <a:t>asinīs</a:t>
            </a:r>
            <a:r>
              <a:rPr lang="en-GB" dirty="0"/>
              <a:t> </a:t>
            </a:r>
            <a:r>
              <a:rPr lang="en-GB" dirty="0" err="1"/>
              <a:t>nevar</a:t>
            </a:r>
            <a:r>
              <a:rPr lang="en-GB" dirty="0"/>
              <a:t> </a:t>
            </a:r>
            <a:r>
              <a:rPr lang="en-GB" dirty="0" err="1"/>
              <a:t>paredzēt</a:t>
            </a:r>
            <a:r>
              <a:rPr lang="en-GB" dirty="0"/>
              <a:t> NLG </a:t>
            </a:r>
            <a:r>
              <a:rPr lang="en-GB" dirty="0" err="1"/>
              <a:t>iznākumu</a:t>
            </a:r>
            <a:endParaRPr lang="en-GB" dirty="0"/>
          </a:p>
          <a:p>
            <a:r>
              <a:rPr lang="en-GB" dirty="0" err="1"/>
              <a:t>Atsevišķu</a:t>
            </a:r>
            <a:r>
              <a:rPr lang="en-GB" dirty="0"/>
              <a:t> </a:t>
            </a:r>
            <a:r>
              <a:rPr lang="en-GB" b="1" u="sng" dirty="0"/>
              <a:t>ß-HCG</a:t>
            </a:r>
            <a:r>
              <a:rPr lang="en-GB" b="1" dirty="0"/>
              <a:t> </a:t>
            </a:r>
            <a:r>
              <a:rPr lang="en-GB" dirty="0" err="1"/>
              <a:t>mērījumu</a:t>
            </a:r>
            <a:r>
              <a:rPr lang="en-GB" dirty="0"/>
              <a:t> </a:t>
            </a:r>
            <a:r>
              <a:rPr lang="en-GB" dirty="0" err="1"/>
              <a:t>pielieto</a:t>
            </a:r>
            <a:r>
              <a:rPr lang="en-GB" dirty="0"/>
              <a:t> </a:t>
            </a:r>
            <a:r>
              <a:rPr lang="en-GB" dirty="0" err="1"/>
              <a:t>tikai</a:t>
            </a:r>
            <a:r>
              <a:rPr lang="en-GB" dirty="0"/>
              <a:t>, </a:t>
            </a:r>
            <a:r>
              <a:rPr lang="en-GB" dirty="0" err="1"/>
              <a:t>lai</a:t>
            </a:r>
            <a:r>
              <a:rPr lang="en-GB" dirty="0"/>
              <a:t> </a:t>
            </a:r>
            <a:r>
              <a:rPr lang="en-GB" dirty="0" err="1"/>
              <a:t>noteiktu</a:t>
            </a:r>
            <a:r>
              <a:rPr lang="en-GB" dirty="0"/>
              <a:t>, </a:t>
            </a:r>
            <a:r>
              <a:rPr lang="en-GB" dirty="0" err="1"/>
              <a:t>vai</a:t>
            </a:r>
            <a:r>
              <a:rPr lang="en-GB" dirty="0"/>
              <a:t> </a:t>
            </a:r>
            <a:r>
              <a:rPr lang="en-GB" dirty="0" err="1"/>
              <a:t>tas</a:t>
            </a:r>
            <a:r>
              <a:rPr lang="en-GB" dirty="0"/>
              <a:t> </a:t>
            </a:r>
            <a:r>
              <a:rPr lang="en-GB" dirty="0" err="1"/>
              <a:t>ir</a:t>
            </a:r>
            <a:r>
              <a:rPr lang="en-GB" dirty="0"/>
              <a:t> </a:t>
            </a:r>
            <a:r>
              <a:rPr lang="en-GB" dirty="0" err="1"/>
              <a:t>sasniedz</a:t>
            </a:r>
            <a:r>
              <a:rPr lang="en-GB" dirty="0"/>
              <a:t> </a:t>
            </a:r>
            <a:r>
              <a:rPr lang="en-GB" dirty="0" err="1"/>
              <a:t>t.s.</a:t>
            </a:r>
            <a:r>
              <a:rPr lang="en-GB" dirty="0"/>
              <a:t> </a:t>
            </a:r>
            <a:r>
              <a:rPr lang="en-GB" b="1" u="sng" dirty="0" err="1"/>
              <a:t>robežvērtību</a:t>
            </a:r>
            <a:r>
              <a:rPr lang="en-GB" dirty="0"/>
              <a:t>, pie </a:t>
            </a:r>
            <a:r>
              <a:rPr lang="en-GB" dirty="0" err="1"/>
              <a:t>kuras</a:t>
            </a:r>
            <a:r>
              <a:rPr lang="en-GB" dirty="0"/>
              <a:t> </a:t>
            </a:r>
            <a:r>
              <a:rPr lang="en-GB" dirty="0" err="1"/>
              <a:t>sagaidām</a:t>
            </a:r>
            <a:r>
              <a:rPr lang="en-GB" dirty="0"/>
              <a:t>, ka TVUSG </a:t>
            </a:r>
            <a:r>
              <a:rPr lang="en-GB" dirty="0" err="1"/>
              <a:t>būs</a:t>
            </a:r>
            <a:r>
              <a:rPr lang="en-GB" dirty="0"/>
              <a:t> </a:t>
            </a:r>
            <a:r>
              <a:rPr lang="en-GB" dirty="0" err="1"/>
              <a:t>vizualizējama</a:t>
            </a:r>
            <a:r>
              <a:rPr lang="en-GB" dirty="0"/>
              <a:t> </a:t>
            </a:r>
            <a:r>
              <a:rPr lang="en-GB" dirty="0" err="1"/>
              <a:t>augļa</a:t>
            </a:r>
            <a:r>
              <a:rPr lang="en-GB" dirty="0"/>
              <a:t> ola (GS) </a:t>
            </a:r>
            <a:r>
              <a:rPr lang="en-GB" dirty="0" err="1"/>
              <a:t>intrauterīni</a:t>
            </a:r>
            <a:r>
              <a:rPr lang="en-GB" dirty="0"/>
              <a:t>  </a:t>
            </a:r>
            <a:r>
              <a:rPr lang="en-GB" dirty="0" err="1"/>
              <a:t>noritošas</a:t>
            </a:r>
            <a:r>
              <a:rPr lang="en-GB" dirty="0"/>
              <a:t> </a:t>
            </a:r>
            <a:r>
              <a:rPr lang="en-GB" dirty="0" err="1"/>
              <a:t>grūtniecības</a:t>
            </a:r>
            <a:r>
              <a:rPr lang="en-GB" dirty="0"/>
              <a:t> </a:t>
            </a:r>
            <a:r>
              <a:rPr lang="en-GB" dirty="0" err="1"/>
              <a:t>gadījumā</a:t>
            </a:r>
            <a:r>
              <a:rPr lang="lv-LV" dirty="0"/>
              <a:t> </a:t>
            </a:r>
            <a:endParaRPr lang="en-GB" dirty="0"/>
          </a:p>
          <a:p>
            <a:endParaRPr lang="en-GB" dirty="0"/>
          </a:p>
          <a:p>
            <a:r>
              <a:rPr lang="lv-LV" dirty="0"/>
              <a:t>1500 </a:t>
            </a:r>
            <a:r>
              <a:rPr lang="lv-LV" dirty="0" err="1"/>
              <a:t>mIU</a:t>
            </a:r>
            <a:r>
              <a:rPr lang="lv-LV" dirty="0"/>
              <a:t>/ml</a:t>
            </a:r>
            <a:r>
              <a:rPr lang="en-GB" dirty="0"/>
              <a:t> </a:t>
            </a:r>
            <a:r>
              <a:rPr lang="lv-LV" dirty="0"/>
              <a:t>→ 80 % </a:t>
            </a:r>
            <a:endParaRPr lang="en-GB" dirty="0"/>
          </a:p>
          <a:p>
            <a:r>
              <a:rPr lang="lv-LV" dirty="0"/>
              <a:t>2000 </a:t>
            </a:r>
            <a:r>
              <a:rPr lang="lv-LV" dirty="0" err="1"/>
              <a:t>mIU</a:t>
            </a:r>
            <a:r>
              <a:rPr lang="lv-LV" dirty="0"/>
              <a:t>/ml</a:t>
            </a:r>
            <a:r>
              <a:rPr lang="en-GB" dirty="0"/>
              <a:t> </a:t>
            </a:r>
            <a:r>
              <a:rPr lang="lv-LV" dirty="0"/>
              <a:t>→</a:t>
            </a:r>
            <a:r>
              <a:rPr lang="en-GB" dirty="0"/>
              <a:t> </a:t>
            </a:r>
            <a:r>
              <a:rPr lang="lv-LV" dirty="0"/>
              <a:t>91 % </a:t>
            </a:r>
            <a:endParaRPr lang="en-GB" dirty="0"/>
          </a:p>
          <a:p>
            <a:r>
              <a:rPr lang="lv-LV" dirty="0"/>
              <a:t>3510 </a:t>
            </a:r>
            <a:r>
              <a:rPr lang="lv-LV" dirty="0" err="1"/>
              <a:t>mIU</a:t>
            </a:r>
            <a:r>
              <a:rPr lang="lv-LV" dirty="0"/>
              <a:t>/ml</a:t>
            </a:r>
            <a:r>
              <a:rPr lang="en-GB" dirty="0"/>
              <a:t> </a:t>
            </a:r>
            <a:r>
              <a:rPr lang="lv-LV" dirty="0"/>
              <a:t>→</a:t>
            </a:r>
            <a:r>
              <a:rPr lang="en-GB" dirty="0"/>
              <a:t> </a:t>
            </a:r>
            <a:r>
              <a:rPr lang="lv-LV" dirty="0"/>
              <a:t>99 % 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4355C3-9DDD-3438-96A4-67C5D3BE9089}"/>
              </a:ext>
            </a:extLst>
          </p:cNvPr>
          <p:cNvSpPr txBox="1"/>
          <p:nvPr/>
        </p:nvSpPr>
        <p:spPr>
          <a:xfrm>
            <a:off x="1447799" y="61769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dirty="0">
                <a:solidFill>
                  <a:srgbClr val="005B92"/>
                </a:solidFill>
                <a:latin typeface="Noto Sans" panose="020B0502040504020204" pitchFamily="34" charset="0"/>
              </a:rPr>
              <a:t>Connolly , 2013</a:t>
            </a:r>
            <a:endParaRPr lang="en-GB" b="0" i="0" dirty="0">
              <a:solidFill>
                <a:srgbClr val="232323"/>
              </a:solidFill>
              <a:effectLst/>
              <a:latin typeface="Noto Sans" panose="020B050204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6140B4-1773-8121-D6E4-0F0F12124C19}"/>
              </a:ext>
            </a:extLst>
          </p:cNvPr>
          <p:cNvSpPr txBox="1"/>
          <p:nvPr/>
        </p:nvSpPr>
        <p:spPr>
          <a:xfrm>
            <a:off x="5554573" y="4241800"/>
            <a:ext cx="4783228" cy="1138773"/>
          </a:xfrm>
          <a:prstGeom prst="rect">
            <a:avLst/>
          </a:prstGeom>
          <a:ln w="57150"/>
          <a:effectLst>
            <a:glow rad="63500">
              <a:schemeClr val="accent5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lv-LV" sz="4000" dirty="0"/>
              <a:t>3510 </a:t>
            </a:r>
            <a:r>
              <a:rPr lang="lv-LV" sz="4000" dirty="0" err="1"/>
              <a:t>mIU</a:t>
            </a:r>
            <a:r>
              <a:rPr lang="lv-LV" sz="4000" dirty="0"/>
              <a:t>/ml</a:t>
            </a:r>
            <a:endParaRPr lang="en-GB" sz="4000" dirty="0"/>
          </a:p>
          <a:p>
            <a:pPr algn="r"/>
            <a:r>
              <a:rPr lang="en-GB" sz="2800" i="1" dirty="0"/>
              <a:t>(</a:t>
            </a:r>
            <a:r>
              <a:rPr lang="en-GB" sz="2800" i="1" dirty="0" err="1"/>
              <a:t>Uptodate</a:t>
            </a:r>
            <a:r>
              <a:rPr lang="en-GB" sz="2800" i="1" dirty="0"/>
              <a:t>, Jan 2024</a:t>
            </a:r>
            <a:endParaRPr lang="lv-LV" sz="2800" dirty="0"/>
          </a:p>
        </p:txBody>
      </p:sp>
    </p:spTree>
    <p:extLst>
      <p:ext uri="{BB962C8B-B14F-4D97-AF65-F5344CB8AC3E}">
        <p14:creationId xmlns:p14="http://schemas.microsoft.com/office/powerpoint/2010/main" val="197910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5C4E9CB-FC2F-52E9-B4B1-B41ADFE3F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Progesterons</a:t>
            </a:r>
            <a:endParaRPr lang="en-GB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D5AC3430-3E08-F3AB-8ABB-648434A87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Progesterona</a:t>
            </a:r>
            <a:r>
              <a:rPr lang="en-GB" dirty="0"/>
              <a:t> </a:t>
            </a:r>
            <a:r>
              <a:rPr lang="en-GB" dirty="0" err="1"/>
              <a:t>nozīme</a:t>
            </a:r>
            <a:r>
              <a:rPr lang="en-GB" dirty="0"/>
              <a:t> NLG </a:t>
            </a:r>
            <a:r>
              <a:rPr lang="en-GB" dirty="0" err="1"/>
              <a:t>dinamiskajā</a:t>
            </a:r>
            <a:r>
              <a:rPr lang="en-GB" dirty="0"/>
              <a:t> </a:t>
            </a:r>
            <a:r>
              <a:rPr lang="en-GB" dirty="0" err="1"/>
              <a:t>novērošanā</a:t>
            </a:r>
            <a:r>
              <a:rPr lang="en-GB" dirty="0"/>
              <a:t> </a:t>
            </a:r>
            <a:r>
              <a:rPr lang="en-GB" dirty="0" err="1"/>
              <a:t>ir</a:t>
            </a:r>
            <a:r>
              <a:rPr lang="en-GB" dirty="0"/>
              <a:t> </a:t>
            </a:r>
            <a:r>
              <a:rPr lang="en-GB" dirty="0" err="1"/>
              <a:t>neskaidra</a:t>
            </a:r>
            <a:endParaRPr lang="en-GB" dirty="0"/>
          </a:p>
          <a:p>
            <a:r>
              <a:rPr lang="en-GB" dirty="0" err="1"/>
              <a:t>Progesterona</a:t>
            </a:r>
            <a:r>
              <a:rPr lang="en-GB" dirty="0"/>
              <a:t> </a:t>
            </a:r>
            <a:r>
              <a:rPr lang="en-GB" dirty="0" err="1"/>
              <a:t>līmenim</a:t>
            </a:r>
            <a:r>
              <a:rPr lang="en-GB" dirty="0"/>
              <a:t> nav </a:t>
            </a:r>
            <a:r>
              <a:rPr lang="en-GB" dirty="0" err="1"/>
              <a:t>nozīmes</a:t>
            </a:r>
            <a:r>
              <a:rPr lang="en-GB" dirty="0"/>
              <a:t> </a:t>
            </a:r>
            <a:r>
              <a:rPr lang="en-GB" dirty="0" err="1"/>
              <a:t>grūtniecības</a:t>
            </a:r>
            <a:r>
              <a:rPr lang="en-GB" dirty="0"/>
              <a:t> </a:t>
            </a:r>
            <a:r>
              <a:rPr lang="en-GB" b="1" dirty="0" err="1"/>
              <a:t>lokalizācijas</a:t>
            </a:r>
            <a:r>
              <a:rPr lang="en-GB" dirty="0"/>
              <a:t> </a:t>
            </a:r>
            <a:r>
              <a:rPr lang="en-GB" dirty="0" err="1"/>
              <a:t>paredzēšanai</a:t>
            </a:r>
            <a:endParaRPr lang="en-GB" dirty="0"/>
          </a:p>
          <a:p>
            <a:r>
              <a:rPr lang="en-GB" dirty="0" err="1"/>
              <a:t>Progesterons</a:t>
            </a:r>
            <a:r>
              <a:rPr lang="en-GB" dirty="0"/>
              <a:t> </a:t>
            </a:r>
            <a:r>
              <a:rPr lang="en-GB" dirty="0" err="1"/>
              <a:t>līmenis</a:t>
            </a:r>
            <a:r>
              <a:rPr lang="en-GB" dirty="0"/>
              <a:t> </a:t>
            </a:r>
            <a:r>
              <a:rPr lang="en-GB" dirty="0" err="1"/>
              <a:t>ļauj</a:t>
            </a:r>
            <a:r>
              <a:rPr lang="en-GB" dirty="0"/>
              <a:t> spriest par </a:t>
            </a:r>
            <a:r>
              <a:rPr lang="en-GB" dirty="0" err="1"/>
              <a:t>grūtniecības</a:t>
            </a:r>
            <a:r>
              <a:rPr lang="en-GB" dirty="0"/>
              <a:t> </a:t>
            </a:r>
            <a:r>
              <a:rPr lang="en-GB" b="1" dirty="0" err="1"/>
              <a:t>dzīvotspēju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5098FE-C2CB-2878-D8B0-CA198682CBEB}"/>
              </a:ext>
            </a:extLst>
          </p:cNvPr>
          <p:cNvSpPr txBox="1"/>
          <p:nvPr/>
        </p:nvSpPr>
        <p:spPr>
          <a:xfrm>
            <a:off x="6719345" y="4619129"/>
            <a:ext cx="4783228" cy="1692771"/>
          </a:xfrm>
          <a:prstGeom prst="rect">
            <a:avLst/>
          </a:prstGeom>
          <a:ln w="57150"/>
          <a:effectLst>
            <a:glow rad="63500">
              <a:schemeClr val="accent5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200" b="1" dirty="0" err="1"/>
              <a:t>Progesterona</a:t>
            </a:r>
            <a:r>
              <a:rPr lang="en-GB" sz="3200" b="1" dirty="0"/>
              <a:t> </a:t>
            </a:r>
            <a:r>
              <a:rPr lang="en-GB" sz="3200" b="1" dirty="0" err="1"/>
              <a:t>noteikšana</a:t>
            </a:r>
            <a:r>
              <a:rPr lang="en-GB" sz="3200" b="1" dirty="0"/>
              <a:t> </a:t>
            </a:r>
            <a:r>
              <a:rPr lang="en-GB" sz="3200" b="1" dirty="0" err="1"/>
              <a:t>netiek</a:t>
            </a:r>
            <a:r>
              <a:rPr lang="en-GB" sz="3200" b="1" dirty="0"/>
              <a:t> </a:t>
            </a:r>
            <a:r>
              <a:rPr lang="en-GB" sz="3200" b="1" dirty="0" err="1"/>
              <a:t>rekomendēta</a:t>
            </a:r>
            <a:endParaRPr lang="en-GB" sz="3200" b="1" dirty="0"/>
          </a:p>
          <a:p>
            <a:pPr algn="r"/>
            <a:r>
              <a:rPr lang="en-GB" sz="2000" i="1" dirty="0" err="1"/>
              <a:t>Uptodate</a:t>
            </a:r>
            <a:r>
              <a:rPr lang="en-GB" sz="2000" i="1" dirty="0"/>
              <a:t>, Jan 2024</a:t>
            </a:r>
          </a:p>
          <a:p>
            <a:pPr algn="r"/>
            <a:r>
              <a:rPr lang="en-GB" sz="2000" i="1" dirty="0"/>
              <a:t>NICE, 2023</a:t>
            </a:r>
            <a:endParaRPr lang="lv-LV" sz="2000" dirty="0"/>
          </a:p>
        </p:txBody>
      </p:sp>
    </p:spTree>
    <p:extLst>
      <p:ext uri="{BB962C8B-B14F-4D97-AF65-F5344CB8AC3E}">
        <p14:creationId xmlns:p14="http://schemas.microsoft.com/office/powerpoint/2010/main" val="366861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0C43DAD-A57D-A9C3-A959-6CC331C02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Nezināmas</a:t>
            </a:r>
            <a:r>
              <a:rPr lang="en-GB" dirty="0"/>
              <a:t> </a:t>
            </a:r>
            <a:r>
              <a:rPr lang="en-GB" dirty="0" err="1"/>
              <a:t>lokalizācijas</a:t>
            </a:r>
            <a:r>
              <a:rPr lang="en-GB" dirty="0"/>
              <a:t> </a:t>
            </a:r>
            <a:r>
              <a:rPr lang="en-GB" dirty="0" err="1"/>
              <a:t>grūtniecība</a:t>
            </a:r>
            <a:endParaRPr lang="en-GB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48679F66-D290-8C35-92A7-8A3832808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Augsta</a:t>
            </a:r>
            <a:r>
              <a:rPr lang="en-GB" dirty="0"/>
              <a:t> </a:t>
            </a:r>
            <a:r>
              <a:rPr lang="en-GB" dirty="0" err="1"/>
              <a:t>riska</a:t>
            </a:r>
            <a:r>
              <a:rPr lang="en-GB" dirty="0"/>
              <a:t> </a:t>
            </a:r>
            <a:r>
              <a:rPr lang="en-GB" dirty="0" err="1"/>
              <a:t>iznākumi</a:t>
            </a:r>
            <a:r>
              <a:rPr lang="en-GB" dirty="0"/>
              <a:t> (10-40%)</a:t>
            </a:r>
          </a:p>
          <a:p>
            <a:pPr lvl="1"/>
            <a:r>
              <a:rPr lang="en-GB" dirty="0" err="1"/>
              <a:t>Ektopiska</a:t>
            </a:r>
            <a:r>
              <a:rPr lang="en-GB" dirty="0"/>
              <a:t> </a:t>
            </a:r>
            <a:r>
              <a:rPr lang="en-GB" dirty="0" err="1"/>
              <a:t>grūtniecība</a:t>
            </a:r>
            <a:endParaRPr lang="en-GB" dirty="0"/>
          </a:p>
          <a:p>
            <a:pPr lvl="1"/>
            <a:r>
              <a:rPr lang="en-GB" dirty="0" err="1"/>
              <a:t>Persistējoša</a:t>
            </a:r>
            <a:r>
              <a:rPr lang="en-GB" dirty="0"/>
              <a:t> </a:t>
            </a:r>
            <a:r>
              <a:rPr lang="en-GB" dirty="0" err="1"/>
              <a:t>nezināmas</a:t>
            </a:r>
            <a:r>
              <a:rPr lang="en-GB" dirty="0"/>
              <a:t> </a:t>
            </a:r>
            <a:r>
              <a:rPr lang="en-GB" dirty="0" err="1"/>
              <a:t>lokalizācijas</a:t>
            </a:r>
            <a:r>
              <a:rPr lang="en-GB" dirty="0"/>
              <a:t> </a:t>
            </a:r>
            <a:r>
              <a:rPr lang="en-GB" dirty="0" err="1"/>
              <a:t>grūtniecība</a:t>
            </a:r>
            <a:endParaRPr lang="en-GB" dirty="0"/>
          </a:p>
          <a:p>
            <a:pPr lvl="1"/>
            <a:endParaRPr lang="en-GB" dirty="0"/>
          </a:p>
          <a:p>
            <a:r>
              <a:rPr lang="en-GB" dirty="0" err="1"/>
              <a:t>Zema</a:t>
            </a:r>
            <a:r>
              <a:rPr lang="en-GB" dirty="0"/>
              <a:t> </a:t>
            </a:r>
            <a:r>
              <a:rPr lang="en-GB" dirty="0" err="1"/>
              <a:t>riska</a:t>
            </a:r>
            <a:r>
              <a:rPr lang="en-GB" dirty="0"/>
              <a:t> </a:t>
            </a:r>
            <a:r>
              <a:rPr lang="en-GB" dirty="0" err="1"/>
              <a:t>iznākumi</a:t>
            </a:r>
            <a:r>
              <a:rPr lang="en-GB" dirty="0"/>
              <a:t> (60-90%)</a:t>
            </a:r>
          </a:p>
          <a:p>
            <a:pPr lvl="1"/>
            <a:r>
              <a:rPr lang="en-GB" dirty="0" err="1"/>
              <a:t>Progresējoša</a:t>
            </a:r>
            <a:r>
              <a:rPr lang="en-GB" dirty="0"/>
              <a:t> </a:t>
            </a:r>
            <a:r>
              <a:rPr lang="en-GB" dirty="0" err="1"/>
              <a:t>intrauterīna</a:t>
            </a:r>
            <a:r>
              <a:rPr lang="en-GB" dirty="0"/>
              <a:t> </a:t>
            </a:r>
            <a:r>
              <a:rPr lang="en-GB" dirty="0" err="1"/>
              <a:t>grūtniecība</a:t>
            </a:r>
            <a:endParaRPr lang="en-GB" dirty="0"/>
          </a:p>
          <a:p>
            <a:pPr lvl="1"/>
            <a:r>
              <a:rPr lang="en-GB" dirty="0" err="1"/>
              <a:t>Regresējoša</a:t>
            </a:r>
            <a:r>
              <a:rPr lang="en-GB" dirty="0"/>
              <a:t> </a:t>
            </a:r>
            <a:r>
              <a:rPr lang="en-GB" dirty="0" err="1"/>
              <a:t>intrauterīna</a:t>
            </a:r>
            <a:r>
              <a:rPr lang="en-GB" dirty="0"/>
              <a:t> </a:t>
            </a:r>
            <a:r>
              <a:rPr lang="en-GB" dirty="0" err="1"/>
              <a:t>grūtniecība</a:t>
            </a:r>
            <a:r>
              <a:rPr lang="en-GB" dirty="0"/>
              <a:t> (missed abortion, </a:t>
            </a:r>
            <a:r>
              <a:rPr lang="en-GB" dirty="0" err="1"/>
              <a:t>spontāns</a:t>
            </a:r>
            <a:r>
              <a:rPr lang="en-GB" dirty="0"/>
              <a:t> aborts)</a:t>
            </a:r>
          </a:p>
          <a:p>
            <a:pPr lvl="1"/>
            <a:r>
              <a:rPr lang="en-GB" dirty="0" err="1"/>
              <a:t>Regresējoša</a:t>
            </a:r>
            <a:r>
              <a:rPr lang="en-GB" dirty="0"/>
              <a:t> </a:t>
            </a:r>
            <a:r>
              <a:rPr lang="en-GB" dirty="0" err="1"/>
              <a:t>nezināmas</a:t>
            </a:r>
            <a:r>
              <a:rPr lang="en-GB" dirty="0"/>
              <a:t> </a:t>
            </a:r>
            <a:r>
              <a:rPr lang="en-GB" dirty="0" err="1"/>
              <a:t>lokalizācijas</a:t>
            </a:r>
            <a:r>
              <a:rPr lang="en-GB" dirty="0"/>
              <a:t> </a:t>
            </a:r>
            <a:r>
              <a:rPr lang="en-GB" dirty="0" err="1"/>
              <a:t>grūtniecība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822F24-3F4A-CC0C-EB79-FD2556EBFD2A}"/>
              </a:ext>
            </a:extLst>
          </p:cNvPr>
          <p:cNvSpPr txBox="1"/>
          <p:nvPr/>
        </p:nvSpPr>
        <p:spPr>
          <a:xfrm>
            <a:off x="4872601" y="1506057"/>
            <a:ext cx="5461000" cy="1580566"/>
          </a:xfrm>
          <a:prstGeom prst="rect">
            <a:avLst/>
          </a:prstGeom>
          <a:solidFill>
            <a:schemeClr val="accent3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324000" tIns="180000" rIns="72000" bIns="288000" rtlCol="0">
            <a:spAutoFit/>
          </a:bodyPr>
          <a:lstStyle/>
          <a:p>
            <a:r>
              <a:rPr lang="en-GB" sz="2400" b="1" dirty="0"/>
              <a:t>1. </a:t>
            </a:r>
            <a:r>
              <a:rPr lang="en-GB" sz="2400" b="1" dirty="0" err="1"/>
              <a:t>triāžas</a:t>
            </a:r>
            <a:r>
              <a:rPr lang="en-GB" sz="2400" b="1" dirty="0"/>
              <a:t> </a:t>
            </a:r>
            <a:r>
              <a:rPr lang="en-GB" sz="2400" b="1" dirty="0" err="1"/>
              <a:t>mērķis</a:t>
            </a:r>
            <a:r>
              <a:rPr lang="en-GB" sz="2400" b="1" dirty="0"/>
              <a:t> – </a:t>
            </a:r>
            <a:r>
              <a:rPr lang="en-GB" sz="2400" b="1" dirty="0" err="1"/>
              <a:t>nepalaist</a:t>
            </a:r>
            <a:r>
              <a:rPr lang="en-GB" sz="2400" b="1" dirty="0"/>
              <a:t> </a:t>
            </a:r>
            <a:r>
              <a:rPr lang="en-GB" sz="2400" b="1" dirty="0" err="1"/>
              <a:t>garām</a:t>
            </a:r>
            <a:r>
              <a:rPr lang="en-GB" sz="2400" b="1" dirty="0"/>
              <a:t> </a:t>
            </a:r>
            <a:r>
              <a:rPr lang="en-GB" sz="2400" b="1" dirty="0" err="1"/>
              <a:t>potenciāli</a:t>
            </a:r>
            <a:r>
              <a:rPr lang="en-GB" sz="2400" b="1" dirty="0"/>
              <a:t> </a:t>
            </a:r>
            <a:r>
              <a:rPr lang="en-GB" sz="2400" b="1" dirty="0" err="1"/>
              <a:t>veselību</a:t>
            </a:r>
            <a:r>
              <a:rPr lang="en-GB" sz="2400" b="1" dirty="0"/>
              <a:t> un </a:t>
            </a:r>
            <a:r>
              <a:rPr lang="en-GB" sz="2400" b="1" dirty="0" err="1"/>
              <a:t>dzīvību</a:t>
            </a:r>
            <a:r>
              <a:rPr lang="en-GB" sz="2400" b="1" dirty="0"/>
              <a:t> </a:t>
            </a:r>
            <a:r>
              <a:rPr lang="en-GB" sz="2400" b="1" dirty="0" err="1"/>
              <a:t>apdraudošus</a:t>
            </a:r>
            <a:r>
              <a:rPr lang="en-GB" sz="2400" b="1" dirty="0"/>
              <a:t> </a:t>
            </a:r>
            <a:r>
              <a:rPr lang="en-GB" sz="2400" b="1" dirty="0" err="1"/>
              <a:t>stāvokļus</a:t>
            </a:r>
            <a:r>
              <a:rPr lang="en-GB" sz="2400" b="1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38251-82A2-38F8-BE47-77D2C070010D}"/>
              </a:ext>
            </a:extLst>
          </p:cNvPr>
          <p:cNvSpPr txBox="1"/>
          <p:nvPr/>
        </p:nvSpPr>
        <p:spPr>
          <a:xfrm>
            <a:off x="6096000" y="3997527"/>
            <a:ext cx="6073322" cy="1580566"/>
          </a:xfrm>
          <a:prstGeom prst="rect">
            <a:avLst/>
          </a:prstGeom>
          <a:solidFill>
            <a:schemeClr val="accent3"/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324000" tIns="180000" rIns="72000" bIns="288000" rtlCol="0">
            <a:spAutoFit/>
          </a:bodyPr>
          <a:lstStyle/>
          <a:p>
            <a:r>
              <a:rPr lang="en-GB" sz="2400" b="1" dirty="0"/>
              <a:t>2. </a:t>
            </a:r>
            <a:r>
              <a:rPr lang="en-GB" sz="2400" b="1" dirty="0" err="1"/>
              <a:t>triāžas</a:t>
            </a:r>
            <a:r>
              <a:rPr lang="en-GB" sz="2400" b="1" dirty="0"/>
              <a:t> </a:t>
            </a:r>
            <a:r>
              <a:rPr lang="en-GB" sz="2400" b="1" dirty="0" err="1"/>
              <a:t>mērķis</a:t>
            </a:r>
            <a:r>
              <a:rPr lang="en-GB" sz="2400" b="1" dirty="0"/>
              <a:t> – </a:t>
            </a:r>
            <a:r>
              <a:rPr lang="en-GB" sz="2400" b="1" dirty="0" err="1"/>
              <a:t>novērst</a:t>
            </a:r>
            <a:r>
              <a:rPr lang="en-GB" sz="2400" b="1" dirty="0"/>
              <a:t> </a:t>
            </a:r>
            <a:r>
              <a:rPr lang="en-GB" sz="2400" b="1" dirty="0" err="1"/>
              <a:t>nevajadzīgu</a:t>
            </a:r>
            <a:r>
              <a:rPr lang="en-GB" sz="2400" b="1" dirty="0"/>
              <a:t> </a:t>
            </a:r>
            <a:r>
              <a:rPr lang="en-GB" sz="2400" b="1" dirty="0" err="1"/>
              <a:t>iejaukšanos</a:t>
            </a:r>
            <a:r>
              <a:rPr lang="en-GB" sz="2400" b="1" dirty="0"/>
              <a:t> </a:t>
            </a:r>
            <a:r>
              <a:rPr lang="en-GB" sz="2400" b="1" dirty="0" err="1"/>
              <a:t>normālas</a:t>
            </a:r>
            <a:r>
              <a:rPr lang="en-GB" sz="2400" b="1" dirty="0"/>
              <a:t> </a:t>
            </a:r>
            <a:r>
              <a:rPr lang="en-GB" sz="2400" b="1" dirty="0" err="1"/>
              <a:t>intrauterīnas</a:t>
            </a:r>
            <a:r>
              <a:rPr lang="en-GB" sz="2400" b="1" dirty="0"/>
              <a:t> </a:t>
            </a:r>
            <a:r>
              <a:rPr lang="en-GB" sz="2400" b="1" dirty="0" err="1"/>
              <a:t>grūtniecības</a:t>
            </a:r>
            <a:r>
              <a:rPr lang="en-GB" sz="2400" b="1" dirty="0"/>
              <a:t> </a:t>
            </a:r>
            <a:r>
              <a:rPr lang="en-GB" sz="2400" b="1" dirty="0" err="1"/>
              <a:t>gadījumā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909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6E368CD1-538D-8BE6-2D50-3A7C23360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4000" dirty="0" err="1">
                <a:solidFill>
                  <a:srgbClr val="FFFFFF"/>
                </a:solidFill>
              </a:rPr>
              <a:t>Taktika</a:t>
            </a:r>
            <a:r>
              <a:rPr lang="en-GB" sz="4000" dirty="0">
                <a:solidFill>
                  <a:srgbClr val="FFFFFF"/>
                </a:solidFill>
              </a:rPr>
              <a:t> NLG </a:t>
            </a:r>
            <a:r>
              <a:rPr lang="en-GB" sz="4000" dirty="0" err="1">
                <a:solidFill>
                  <a:srgbClr val="FFFFFF"/>
                </a:solidFill>
              </a:rPr>
              <a:t>gadījumā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D374CBCE-E66F-2DAB-C442-2B41EA497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GB" sz="2000" b="1" dirty="0" err="1"/>
              <a:t>Hemodinamiski</a:t>
            </a:r>
            <a:r>
              <a:rPr lang="en-GB" sz="2000" b="1" dirty="0"/>
              <a:t> </a:t>
            </a:r>
            <a:r>
              <a:rPr lang="en-GB" sz="2000" b="1" dirty="0" err="1"/>
              <a:t>nestabila</a:t>
            </a:r>
            <a:r>
              <a:rPr lang="en-GB" sz="2000" b="1" dirty="0"/>
              <a:t> </a:t>
            </a:r>
            <a:r>
              <a:rPr lang="en-GB" sz="2000" b="1" dirty="0" err="1"/>
              <a:t>paciente</a:t>
            </a:r>
            <a:r>
              <a:rPr lang="en-GB" sz="2000" b="1" dirty="0"/>
              <a:t> </a:t>
            </a:r>
            <a:r>
              <a:rPr lang="en-GB" sz="2000" b="1" dirty="0" err="1"/>
              <a:t>vai</a:t>
            </a:r>
            <a:r>
              <a:rPr lang="en-GB" sz="2000" b="1" dirty="0"/>
              <a:t> </a:t>
            </a:r>
            <a:r>
              <a:rPr lang="en-GB" sz="2000" b="1" dirty="0" err="1"/>
              <a:t>paciente</a:t>
            </a:r>
            <a:r>
              <a:rPr lang="en-GB" sz="2000" b="1" dirty="0"/>
              <a:t> </a:t>
            </a:r>
            <a:r>
              <a:rPr lang="en-GB" sz="2000" b="1" dirty="0" err="1"/>
              <a:t>ar</a:t>
            </a:r>
            <a:r>
              <a:rPr lang="en-GB" sz="2000" b="1" dirty="0"/>
              <a:t> </a:t>
            </a:r>
            <a:r>
              <a:rPr lang="en-GB" sz="2000" b="1" dirty="0" err="1"/>
              <a:t>akūta</a:t>
            </a:r>
            <a:r>
              <a:rPr lang="en-GB" sz="2000" b="1" dirty="0"/>
              <a:t> </a:t>
            </a:r>
            <a:r>
              <a:rPr lang="en-GB" sz="2000" b="1" dirty="0" err="1"/>
              <a:t>vēdera</a:t>
            </a:r>
            <a:r>
              <a:rPr lang="en-GB" sz="2000" b="1" dirty="0"/>
              <a:t> </a:t>
            </a:r>
            <a:r>
              <a:rPr lang="en-GB" sz="2000" b="1" dirty="0" err="1"/>
              <a:t>ainu</a:t>
            </a:r>
            <a:r>
              <a:rPr lang="en-GB" sz="2000" b="1" dirty="0"/>
              <a:t> </a:t>
            </a:r>
            <a:r>
              <a:rPr lang="en-GB" sz="2000" dirty="0"/>
              <a:t>– </a:t>
            </a:r>
            <a:r>
              <a:rPr lang="en-GB" sz="2000" dirty="0" err="1"/>
              <a:t>aprūpe</a:t>
            </a:r>
            <a:r>
              <a:rPr lang="en-GB" sz="2000" dirty="0"/>
              <a:t> </a:t>
            </a:r>
            <a:r>
              <a:rPr lang="en-GB" sz="2000" dirty="0" err="1"/>
              <a:t>pēc</a:t>
            </a:r>
            <a:r>
              <a:rPr lang="en-GB" sz="2000" dirty="0"/>
              <a:t> </a:t>
            </a:r>
            <a:r>
              <a:rPr lang="en-GB" sz="2000" dirty="0" err="1"/>
              <a:t>klīniskās</a:t>
            </a:r>
            <a:r>
              <a:rPr lang="en-GB" sz="2000" dirty="0"/>
              <a:t> </a:t>
            </a:r>
            <a:r>
              <a:rPr lang="en-GB" sz="2000" dirty="0" err="1"/>
              <a:t>situācijas</a:t>
            </a:r>
            <a:r>
              <a:rPr lang="en-GB" sz="2000" dirty="0"/>
              <a:t> (</a:t>
            </a:r>
            <a:r>
              <a:rPr lang="en-GB" sz="2000" dirty="0" err="1"/>
              <a:t>izvērtē</a:t>
            </a:r>
            <a:r>
              <a:rPr lang="en-GB" sz="2000" dirty="0"/>
              <a:t> </a:t>
            </a:r>
            <a:r>
              <a:rPr lang="en-GB" sz="2000" dirty="0" err="1"/>
              <a:t>asiņošanu</a:t>
            </a:r>
            <a:r>
              <a:rPr lang="en-GB" sz="2000" dirty="0"/>
              <a:t> no </a:t>
            </a:r>
            <a:r>
              <a:rPr lang="en-GB" sz="2000" dirty="0" err="1"/>
              <a:t>dzimumceļiem</a:t>
            </a:r>
            <a:r>
              <a:rPr lang="en-GB" sz="2000" dirty="0"/>
              <a:t> </a:t>
            </a:r>
            <a:r>
              <a:rPr lang="en-GB" sz="2000" dirty="0" err="1"/>
              <a:t>vai</a:t>
            </a:r>
            <a:r>
              <a:rPr lang="en-GB" sz="2000" dirty="0"/>
              <a:t> </a:t>
            </a:r>
            <a:r>
              <a:rPr lang="en-GB" sz="2000" dirty="0" err="1"/>
              <a:t>brīvu</a:t>
            </a:r>
            <a:r>
              <a:rPr lang="en-GB" sz="2000" dirty="0"/>
              <a:t> </a:t>
            </a:r>
            <a:r>
              <a:rPr lang="en-GB" sz="2000" dirty="0" err="1"/>
              <a:t>šķidrumu</a:t>
            </a:r>
            <a:r>
              <a:rPr lang="en-GB" sz="2000" dirty="0"/>
              <a:t> </a:t>
            </a:r>
            <a:r>
              <a:rPr lang="en-GB" sz="2000" dirty="0" err="1"/>
              <a:t>vēdera</a:t>
            </a:r>
            <a:r>
              <a:rPr lang="en-GB" sz="2000" dirty="0"/>
              <a:t> </a:t>
            </a:r>
            <a:r>
              <a:rPr lang="en-GB" sz="2000" dirty="0" err="1"/>
              <a:t>dobumā</a:t>
            </a:r>
            <a:r>
              <a:rPr lang="en-GB" sz="2000" dirty="0"/>
              <a:t>)</a:t>
            </a:r>
          </a:p>
          <a:p>
            <a:r>
              <a:rPr lang="en-GB" sz="2000" b="1" dirty="0" err="1"/>
              <a:t>Hemodinamiski</a:t>
            </a:r>
            <a:r>
              <a:rPr lang="en-GB" sz="2000" b="1" dirty="0"/>
              <a:t> </a:t>
            </a:r>
            <a:r>
              <a:rPr lang="en-GB" sz="2000" b="1" dirty="0" err="1"/>
              <a:t>stabila</a:t>
            </a:r>
            <a:r>
              <a:rPr lang="en-GB" sz="2000" b="1" dirty="0"/>
              <a:t> </a:t>
            </a:r>
            <a:r>
              <a:rPr lang="en-GB" sz="2000" b="1" dirty="0" err="1"/>
              <a:t>paciente</a:t>
            </a:r>
            <a:r>
              <a:rPr lang="en-GB" sz="2000" b="1" dirty="0"/>
              <a:t> </a:t>
            </a:r>
            <a:r>
              <a:rPr lang="en-GB" sz="2000" dirty="0"/>
              <a:t>– </a:t>
            </a:r>
            <a:r>
              <a:rPr lang="en-GB" sz="2000" dirty="0" err="1"/>
              <a:t>dinamiska</a:t>
            </a:r>
            <a:r>
              <a:rPr lang="en-GB" sz="2000" dirty="0"/>
              <a:t> </a:t>
            </a:r>
            <a:r>
              <a:rPr lang="en-GB" sz="2000" dirty="0" err="1"/>
              <a:t>izvērtēšana</a:t>
            </a:r>
            <a:r>
              <a:rPr lang="en-GB" sz="2000" dirty="0"/>
              <a:t>, </a:t>
            </a:r>
            <a:r>
              <a:rPr lang="en-GB" sz="2000" dirty="0" err="1"/>
              <a:t>riska</a:t>
            </a:r>
            <a:r>
              <a:rPr lang="en-GB" sz="2000" dirty="0"/>
              <a:t> </a:t>
            </a:r>
            <a:r>
              <a:rPr lang="en-GB" sz="2000" dirty="0" err="1"/>
              <a:t>noteikšana</a:t>
            </a:r>
            <a:endParaRPr lang="en-GB" sz="2000" dirty="0"/>
          </a:p>
          <a:p>
            <a:pPr lvl="1"/>
            <a:r>
              <a:rPr lang="en-GB" sz="2000" dirty="0"/>
              <a:t>NICE </a:t>
            </a:r>
            <a:r>
              <a:rPr lang="en-GB" sz="2000" dirty="0" err="1"/>
              <a:t>vadlīnijas</a:t>
            </a:r>
            <a:r>
              <a:rPr lang="en-GB" sz="2000" dirty="0"/>
              <a:t> – </a:t>
            </a:r>
            <a:r>
              <a:rPr lang="en-GB" sz="2000" dirty="0" err="1"/>
              <a:t>izmanto</a:t>
            </a:r>
            <a:r>
              <a:rPr lang="en-GB" sz="2000" dirty="0"/>
              <a:t> HCG </a:t>
            </a:r>
            <a:r>
              <a:rPr lang="en-GB" sz="2000" dirty="0" err="1"/>
              <a:t>attiecību</a:t>
            </a:r>
            <a:endParaRPr lang="en-GB" sz="2000" dirty="0"/>
          </a:p>
          <a:p>
            <a:pPr lvl="1"/>
            <a:r>
              <a:rPr lang="en-GB" sz="2000" dirty="0"/>
              <a:t>M6 </a:t>
            </a:r>
            <a:r>
              <a:rPr lang="en-GB" sz="2000" dirty="0" err="1"/>
              <a:t>modelis</a:t>
            </a:r>
            <a:endParaRPr lang="en-GB" sz="2000" dirty="0"/>
          </a:p>
          <a:p>
            <a:pPr lvl="1"/>
            <a:r>
              <a:rPr lang="en-GB" sz="2000" dirty="0"/>
              <a:t> UpToDate </a:t>
            </a:r>
            <a:r>
              <a:rPr lang="en-GB" sz="2000" dirty="0" err="1"/>
              <a:t>pierādījumos</a:t>
            </a:r>
            <a:r>
              <a:rPr lang="en-GB" sz="2000" dirty="0"/>
              <a:t> </a:t>
            </a:r>
            <a:r>
              <a:rPr lang="en-GB" sz="2000" dirty="0" err="1"/>
              <a:t>balstīts</a:t>
            </a:r>
            <a:r>
              <a:rPr lang="en-GB" sz="2000" dirty="0"/>
              <a:t> </a:t>
            </a:r>
            <a:r>
              <a:rPr lang="en-GB" sz="2000" dirty="0" err="1"/>
              <a:t>klīnisks</a:t>
            </a:r>
            <a:r>
              <a:rPr lang="en-GB" sz="2000" dirty="0"/>
              <a:t> </a:t>
            </a:r>
            <a:r>
              <a:rPr lang="en-GB" sz="2000" dirty="0" err="1"/>
              <a:t>resurss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81047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0962F7D-A649-3B34-AFCE-B7CF8CCFD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140" y="-71677"/>
            <a:ext cx="10515600" cy="1325563"/>
          </a:xfrm>
        </p:spPr>
        <p:txBody>
          <a:bodyPr/>
          <a:lstStyle/>
          <a:p>
            <a:r>
              <a:rPr lang="en-GB" dirty="0" err="1"/>
              <a:t>Taktika</a:t>
            </a:r>
            <a:r>
              <a:rPr lang="en-GB" dirty="0"/>
              <a:t> pie NLG – HCG </a:t>
            </a:r>
            <a:r>
              <a:rPr lang="en-GB" dirty="0" err="1"/>
              <a:t>attiecība</a:t>
            </a:r>
            <a:endParaRPr lang="en-GB" dirty="0"/>
          </a:p>
        </p:txBody>
      </p:sp>
      <p:graphicFrame>
        <p:nvGraphicFramePr>
          <p:cNvPr id="11" name="Satura vietturis 2">
            <a:extLst>
              <a:ext uri="{FF2B5EF4-FFF2-40B4-BE49-F238E27FC236}">
                <a16:creationId xmlns:a16="http://schemas.microsoft.com/office/drawing/2014/main" id="{3197B708-F4C8-BCC8-911E-3EE9A4A628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0277361"/>
              </p:ext>
            </p:extLst>
          </p:nvPr>
        </p:nvGraphicFramePr>
        <p:xfrm>
          <a:off x="274675" y="1148114"/>
          <a:ext cx="11396625" cy="5529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155374-CA57-6BB8-4F2D-D6C06326D0D4}"/>
              </a:ext>
            </a:extLst>
          </p:cNvPr>
          <p:cNvSpPr txBox="1"/>
          <p:nvPr/>
        </p:nvSpPr>
        <p:spPr>
          <a:xfrm>
            <a:off x="6718300" y="5897563"/>
            <a:ext cx="607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 </a:t>
            </a:r>
            <a:r>
              <a:rPr lang="en-GB" dirty="0" err="1"/>
              <a:t>pēc</a:t>
            </a:r>
            <a:r>
              <a:rPr lang="en-GB" dirty="0"/>
              <a:t> </a:t>
            </a:r>
            <a:r>
              <a:rPr lang="en-GB" dirty="0" err="1"/>
              <a:t>iespējas</a:t>
            </a:r>
            <a:r>
              <a:rPr lang="en-GB" dirty="0"/>
              <a:t> </a:t>
            </a:r>
            <a:r>
              <a:rPr lang="en-GB" dirty="0" err="1"/>
              <a:t>tuvāk</a:t>
            </a:r>
            <a:r>
              <a:rPr lang="en-GB" dirty="0"/>
              <a:t> 48 h , </a:t>
            </a:r>
            <a:r>
              <a:rPr lang="en-GB" dirty="0" err="1"/>
              <a:t>vēlams</a:t>
            </a:r>
            <a:r>
              <a:rPr lang="en-GB" dirty="0"/>
              <a:t> ne </a:t>
            </a:r>
            <a:r>
              <a:rPr lang="en-GB" dirty="0" err="1"/>
              <a:t>agrāk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D0A470-45B8-44AB-42BC-2EE7176D39F9}"/>
              </a:ext>
            </a:extLst>
          </p:cNvPr>
          <p:cNvSpPr txBox="1"/>
          <p:nvPr/>
        </p:nvSpPr>
        <p:spPr>
          <a:xfrm>
            <a:off x="10566400" y="6308209"/>
            <a:ext cx="368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NICE, 2023</a:t>
            </a:r>
          </a:p>
        </p:txBody>
      </p:sp>
    </p:spTree>
    <p:extLst>
      <p:ext uri="{BB962C8B-B14F-4D97-AF65-F5344CB8AC3E}">
        <p14:creationId xmlns:p14="http://schemas.microsoft.com/office/powerpoint/2010/main" val="1342151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rsraksts 3">
            <a:extLst>
              <a:ext uri="{FF2B5EF4-FFF2-40B4-BE49-F238E27FC236}">
                <a16:creationId xmlns:a16="http://schemas.microsoft.com/office/drawing/2014/main" id="{7DE29192-B134-FCEB-3118-4EA7C3565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Taktika</a:t>
            </a:r>
            <a:r>
              <a:rPr lang="en-GB" dirty="0"/>
              <a:t> pie NLG – </a:t>
            </a:r>
            <a:r>
              <a:rPr lang="en-GB" dirty="0" err="1"/>
              <a:t>matemātisks</a:t>
            </a:r>
            <a:r>
              <a:rPr lang="en-GB" dirty="0"/>
              <a:t> </a:t>
            </a:r>
            <a:r>
              <a:rPr lang="en-GB" dirty="0" err="1"/>
              <a:t>modelis</a:t>
            </a:r>
            <a:r>
              <a:rPr lang="en-GB" dirty="0"/>
              <a:t> M6</a:t>
            </a:r>
          </a:p>
        </p:txBody>
      </p:sp>
      <p:pic>
        <p:nvPicPr>
          <p:cNvPr id="11" name="Satura vietturis 10" descr="Attēls, kurā ir teksts, ekrānuzņēmums, diagramma, plāns&#10;&#10;Apraksts ģenerēts automātiski">
            <a:extLst>
              <a:ext uri="{FF2B5EF4-FFF2-40B4-BE49-F238E27FC236}">
                <a16:creationId xmlns:a16="http://schemas.microsoft.com/office/drawing/2014/main" id="{09462738-42A7-C184-62D5-976DB8F460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5298" b="21655"/>
          <a:stretch/>
        </p:blipFill>
        <p:spPr>
          <a:xfrm>
            <a:off x="1269662" y="1456537"/>
            <a:ext cx="9156151" cy="5401463"/>
          </a:xfrm>
        </p:spPr>
      </p:pic>
    </p:spTree>
    <p:extLst>
      <p:ext uri="{BB962C8B-B14F-4D97-AF65-F5344CB8AC3E}">
        <p14:creationId xmlns:p14="http://schemas.microsoft.com/office/powerpoint/2010/main" val="2580769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46F7FCAD-36E0-D0BF-D18A-96527E2DB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Prezentācijas mērķi ir noskaidrot, </a:t>
            </a:r>
          </a:p>
        </p:txBody>
      </p:sp>
      <p:graphicFrame>
        <p:nvGraphicFramePr>
          <p:cNvPr id="5" name="Satura vietturis 2">
            <a:extLst>
              <a:ext uri="{FF2B5EF4-FFF2-40B4-BE49-F238E27FC236}">
                <a16:creationId xmlns:a16="http://schemas.microsoft.com/office/drawing/2014/main" id="{75F901B0-2E13-B6D9-8B18-0E52C87253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9012304"/>
              </p:ext>
            </p:extLst>
          </p:nvPr>
        </p:nvGraphicFramePr>
        <p:xfrm>
          <a:off x="5431536" y="1014153"/>
          <a:ext cx="5918184" cy="4979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515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70"/>
    </mc:Choice>
    <mc:Fallback xmlns="">
      <p:transition spd="slow" advTm="4567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846D909-33DD-5F73-56CB-F73E07234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M6p un M6np </a:t>
            </a:r>
            <a:r>
              <a:rPr lang="en-GB" dirty="0" err="1"/>
              <a:t>modelis</a:t>
            </a:r>
            <a:endParaRPr lang="en-GB" dirty="0"/>
          </a:p>
        </p:txBody>
      </p:sp>
      <p:pic>
        <p:nvPicPr>
          <p:cNvPr id="6" name="Satura vietturis 5" descr="Attēls, kurā ir raksts, pikselis, šuve&#10;&#10;Apraksts ģenerēts automātiski">
            <a:extLst>
              <a:ext uri="{FF2B5EF4-FFF2-40B4-BE49-F238E27FC236}">
                <a16:creationId xmlns:a16="http://schemas.microsoft.com/office/drawing/2014/main" id="{D803B124-E474-B948-736A-2695B11228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929" y="1736725"/>
            <a:ext cx="1603375" cy="1603375"/>
          </a:xfrm>
          <a:ln w="57150">
            <a:solidFill>
              <a:schemeClr val="tx1"/>
            </a:solidFill>
          </a:ln>
        </p:spPr>
      </p:pic>
      <p:pic>
        <p:nvPicPr>
          <p:cNvPr id="3" name="RPReplay_Final1731038229">
            <a:hlinkClick r:id="" action="ppaction://media"/>
            <a:extLst>
              <a:ext uri="{FF2B5EF4-FFF2-40B4-BE49-F238E27FC236}">
                <a16:creationId xmlns:a16="http://schemas.microsoft.com/office/drawing/2014/main" id="{A37DDAF6-17CD-054A-016C-8E347F2E2CD4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3892"/>
          <a:stretch/>
        </p:blipFill>
        <p:spPr>
          <a:xfrm>
            <a:off x="528807" y="1401997"/>
            <a:ext cx="2446591" cy="509087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391057-373B-E4C4-F641-12FF6D6760D0}"/>
              </a:ext>
            </a:extLst>
          </p:cNvPr>
          <p:cNvSpPr txBox="1"/>
          <p:nvPr/>
        </p:nvSpPr>
        <p:spPr>
          <a:xfrm>
            <a:off x="10135097" y="3429000"/>
            <a:ext cx="224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Iphone</a:t>
            </a:r>
            <a:r>
              <a:rPr lang="en-GB" dirty="0"/>
              <a:t> </a:t>
            </a:r>
            <a:r>
              <a:rPr lang="en-GB" dirty="0" err="1"/>
              <a:t>lietotājiem</a:t>
            </a:r>
            <a:r>
              <a:rPr lang="en-GB" dirty="0"/>
              <a:t> (</a:t>
            </a:r>
            <a:r>
              <a:rPr lang="en-GB" dirty="0" err="1"/>
              <a:t>maksas</a:t>
            </a:r>
            <a:r>
              <a:rPr lang="en-GB" dirty="0"/>
              <a:t>)</a:t>
            </a:r>
          </a:p>
        </p:txBody>
      </p:sp>
      <p:pic>
        <p:nvPicPr>
          <p:cNvPr id="8" name="Attēls 7">
            <a:extLst>
              <a:ext uri="{FF2B5EF4-FFF2-40B4-BE49-F238E27FC236}">
                <a16:creationId xmlns:a16="http://schemas.microsoft.com/office/drawing/2014/main" id="{1814A5A7-73BC-5F81-F7E7-F7F50FA0D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5097" y="4350082"/>
            <a:ext cx="1823041" cy="182304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AB7C21-5928-F076-3065-E12C08147501}"/>
              </a:ext>
            </a:extLst>
          </p:cNvPr>
          <p:cNvSpPr txBox="1"/>
          <p:nvPr/>
        </p:nvSpPr>
        <p:spPr>
          <a:xfrm>
            <a:off x="9471835" y="6262023"/>
            <a:ext cx="2720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Bezmaksas</a:t>
            </a:r>
            <a:r>
              <a:rPr lang="en-GB" dirty="0"/>
              <a:t> Excel </a:t>
            </a:r>
            <a:r>
              <a:rPr lang="en-GB" dirty="0" err="1"/>
              <a:t>versija</a:t>
            </a:r>
            <a:endParaRPr lang="en-GB" dirty="0"/>
          </a:p>
        </p:txBody>
      </p:sp>
      <p:pic>
        <p:nvPicPr>
          <p:cNvPr id="10" name="Attēls 9" descr="Attēls, kurā ir teksts, ekrānuzņēmums, programmatūra, tīmekļa lapa&#10;&#10;Apraksts ģenerēts automātiski">
            <a:extLst>
              <a:ext uri="{FF2B5EF4-FFF2-40B4-BE49-F238E27FC236}">
                <a16:creationId xmlns:a16="http://schemas.microsoft.com/office/drawing/2014/main" id="{8861EF52-0E2D-A6ED-C2C5-156BEC0A0B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791" y="1401997"/>
            <a:ext cx="3014409" cy="4867470"/>
          </a:xfrm>
          <a:prstGeom prst="rect">
            <a:avLst/>
          </a:prstGeom>
        </p:spPr>
      </p:pic>
      <p:pic>
        <p:nvPicPr>
          <p:cNvPr id="12" name="Attēls 11" descr="Attēls, kurā ir teksts, ekrānuzņēmums, fonts, diagramma&#10;&#10;Apraksts ģenerēts automātiski">
            <a:extLst>
              <a:ext uri="{FF2B5EF4-FFF2-40B4-BE49-F238E27FC236}">
                <a16:creationId xmlns:a16="http://schemas.microsoft.com/office/drawing/2014/main" id="{07902E14-F86B-6ACD-08DE-605265C6C7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1401997"/>
            <a:ext cx="2915109" cy="509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2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6"/>
    </mc:Choice>
    <mc:Fallback xmlns="">
      <p:transition spd="slow" advTm="9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8A6A923-6A0F-0C7D-A67C-D52CB8B70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5" name="Satura vietturis 4">
            <a:extLst>
              <a:ext uri="{FF2B5EF4-FFF2-40B4-BE49-F238E27FC236}">
                <a16:creationId xmlns:a16="http://schemas.microsoft.com/office/drawing/2014/main" id="{566F1665-E17D-7046-EFC1-DFC2DD92BC8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57046586"/>
              </p:ext>
            </p:extLst>
          </p:nvPr>
        </p:nvGraphicFramePr>
        <p:xfrm>
          <a:off x="190500" y="685800"/>
          <a:ext cx="11597640" cy="6006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003A35C-7E7D-C1F2-B70A-EB8FFF1D2A81}"/>
              </a:ext>
            </a:extLst>
          </p:cNvPr>
          <p:cNvSpPr txBox="1"/>
          <p:nvPr/>
        </p:nvSpPr>
        <p:spPr>
          <a:xfrm>
            <a:off x="414528" y="4718304"/>
            <a:ext cx="3142488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200" dirty="0" err="1"/>
              <a:t>Pacientēm</a:t>
            </a:r>
            <a:r>
              <a:rPr lang="en-GB" sz="1200" dirty="0"/>
              <a:t> </a:t>
            </a:r>
            <a:r>
              <a:rPr lang="en-GB" sz="1200" dirty="0" err="1"/>
              <a:t>ar</a:t>
            </a:r>
            <a:r>
              <a:rPr lang="en-GB" sz="1200" dirty="0"/>
              <a:t> </a:t>
            </a:r>
            <a:r>
              <a:rPr lang="en-GB" sz="1200" dirty="0" err="1"/>
              <a:t>iniciālo</a:t>
            </a:r>
            <a:r>
              <a:rPr lang="en-GB" sz="1200" dirty="0"/>
              <a:t> HCG &lt;10 000 </a:t>
            </a:r>
            <a:r>
              <a:rPr lang="en-GB" sz="1200" dirty="0" err="1"/>
              <a:t>mIU</a:t>
            </a:r>
            <a:r>
              <a:rPr lang="en-GB" sz="1200" dirty="0"/>
              <a:t>/ml </a:t>
            </a:r>
            <a:r>
              <a:rPr lang="en-GB" sz="1200" dirty="0" err="1"/>
              <a:t>sagaidāmais</a:t>
            </a:r>
            <a:r>
              <a:rPr lang="en-GB" sz="1200" dirty="0"/>
              <a:t> HCG </a:t>
            </a:r>
            <a:r>
              <a:rPr lang="en-GB" sz="1200" dirty="0" err="1"/>
              <a:t>pieaugums</a:t>
            </a:r>
            <a:r>
              <a:rPr lang="en-GB" sz="1200" dirty="0"/>
              <a:t> 48 h </a:t>
            </a:r>
            <a:r>
              <a:rPr lang="en-GB" sz="1200" dirty="0" err="1"/>
              <a:t>laikā</a:t>
            </a:r>
            <a:r>
              <a:rPr lang="en-GB" sz="1200" dirty="0"/>
              <a:t> </a:t>
            </a:r>
            <a:r>
              <a:rPr lang="en-GB" sz="1200" dirty="0" err="1"/>
              <a:t>ir</a:t>
            </a:r>
            <a:r>
              <a:rPr lang="en-GB" sz="1200" dirty="0"/>
              <a:t> </a:t>
            </a:r>
            <a:r>
              <a:rPr lang="en-GB" sz="1200" dirty="0" err="1"/>
              <a:t>atkarīgs</a:t>
            </a:r>
            <a:r>
              <a:rPr lang="en-GB" sz="1200" dirty="0"/>
              <a:t> no </a:t>
            </a:r>
            <a:r>
              <a:rPr lang="en-GB" sz="1200" dirty="0" err="1"/>
              <a:t>sākuma</a:t>
            </a:r>
            <a:r>
              <a:rPr lang="en-GB" sz="1200" dirty="0"/>
              <a:t> </a:t>
            </a:r>
            <a:r>
              <a:rPr lang="en-GB" sz="1200" dirty="0" err="1"/>
              <a:t>līmeņa</a:t>
            </a:r>
            <a:endParaRPr lang="en-GB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 &lt;1500: 49%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1500 -3000: 40%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3000-10 000: 33%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93CFA7-5820-1AB7-4A3B-EC1FBCD7D17A}"/>
              </a:ext>
            </a:extLst>
          </p:cNvPr>
          <p:cNvSpPr txBox="1"/>
          <p:nvPr/>
        </p:nvSpPr>
        <p:spPr>
          <a:xfrm>
            <a:off x="10114788" y="6308209"/>
            <a:ext cx="314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UpToDate 2024</a:t>
            </a:r>
          </a:p>
        </p:txBody>
      </p:sp>
    </p:spTree>
    <p:extLst>
      <p:ext uri="{BB962C8B-B14F-4D97-AF65-F5344CB8AC3E}">
        <p14:creationId xmlns:p14="http://schemas.microsoft.com/office/powerpoint/2010/main" val="3556874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Virsraksts 4">
            <a:extLst>
              <a:ext uri="{FF2B5EF4-FFF2-40B4-BE49-F238E27FC236}">
                <a16:creationId xmlns:a16="http://schemas.microsoft.com/office/drawing/2014/main" id="{A9258020-E03B-3D8D-98CA-04069AB4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Taktika nevēlamas grūtniecības gadījumā</a:t>
            </a:r>
          </a:p>
        </p:txBody>
      </p:sp>
      <p:sp>
        <p:nvSpPr>
          <p:cNvPr id="7" name="Satura vietturis 6">
            <a:extLst>
              <a:ext uri="{FF2B5EF4-FFF2-40B4-BE49-F238E27FC236}">
                <a16:creationId xmlns:a16="http://schemas.microsoft.com/office/drawing/2014/main" id="{5CCBD430-CFEB-A8E5-D825-3AC9B2EDBC2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rtlCol="0" anchor="ctr">
            <a:normAutofit/>
          </a:bodyPr>
          <a:lstStyle/>
          <a:p>
            <a:pPr marL="457200" lvl="1" indent="0">
              <a:buNone/>
            </a:pPr>
            <a:r>
              <a:rPr lang="en-GB" sz="2000" dirty="0" err="1"/>
              <a:t>Atkarībā</a:t>
            </a:r>
            <a:r>
              <a:rPr lang="en-GB" sz="2000" dirty="0"/>
              <a:t> no </a:t>
            </a:r>
            <a:r>
              <a:rPr lang="en-GB" sz="2000" dirty="0" err="1"/>
              <a:t>pacientes</a:t>
            </a:r>
            <a:r>
              <a:rPr lang="en-GB" sz="2000" dirty="0"/>
              <a:t> </a:t>
            </a:r>
            <a:r>
              <a:rPr lang="en-GB" sz="2000" dirty="0" err="1"/>
              <a:t>vēlmēm</a:t>
            </a:r>
            <a:r>
              <a:rPr lang="en-GB" sz="2000" dirty="0"/>
              <a:t> var </a:t>
            </a:r>
            <a:r>
              <a:rPr lang="en-GB" sz="2000" dirty="0" err="1"/>
              <a:t>piedāvāt</a:t>
            </a:r>
            <a:r>
              <a:rPr lang="en-GB" sz="2000" dirty="0"/>
              <a:t> </a:t>
            </a:r>
            <a:r>
              <a:rPr lang="en-GB" sz="2000" dirty="0" err="1"/>
              <a:t>monitorēšanu</a:t>
            </a:r>
            <a:r>
              <a:rPr lang="en-GB" sz="2000" dirty="0"/>
              <a:t> </a:t>
            </a:r>
            <a:r>
              <a:rPr lang="en-GB" sz="2000" dirty="0" err="1"/>
              <a:t>vai</a:t>
            </a:r>
            <a:r>
              <a:rPr lang="en-GB" sz="2000" dirty="0"/>
              <a:t> </a:t>
            </a:r>
            <a:r>
              <a:rPr lang="en-GB" sz="2000" dirty="0" err="1"/>
              <a:t>proaktīvu</a:t>
            </a:r>
            <a:r>
              <a:rPr lang="en-GB" sz="2000" dirty="0"/>
              <a:t> </a:t>
            </a:r>
            <a:r>
              <a:rPr lang="en-GB" sz="2000" dirty="0" err="1"/>
              <a:t>taktiku</a:t>
            </a:r>
            <a:r>
              <a:rPr lang="en-GB" sz="2000" dirty="0"/>
              <a:t> :</a:t>
            </a:r>
          </a:p>
          <a:p>
            <a:pPr lvl="1"/>
            <a:r>
              <a:rPr lang="en-GB" sz="2000" b="1" u="sng" dirty="0" err="1"/>
              <a:t>Monitorēšana</a:t>
            </a:r>
            <a:r>
              <a:rPr lang="en-GB" sz="2000" dirty="0"/>
              <a:t> – sk. </a:t>
            </a:r>
            <a:r>
              <a:rPr lang="en-GB" sz="2000" dirty="0" err="1"/>
              <a:t>tāpat</a:t>
            </a:r>
            <a:r>
              <a:rPr lang="en-GB" sz="2000" dirty="0"/>
              <a:t> </a:t>
            </a:r>
            <a:r>
              <a:rPr lang="en-GB" sz="2000" dirty="0" err="1"/>
              <a:t>kā</a:t>
            </a:r>
            <a:r>
              <a:rPr lang="en-GB" sz="2000" dirty="0"/>
              <a:t> </a:t>
            </a:r>
            <a:r>
              <a:rPr lang="en-GB" sz="2000" dirty="0" err="1"/>
              <a:t>pacientei</a:t>
            </a:r>
            <a:r>
              <a:rPr lang="en-GB" sz="2000" dirty="0"/>
              <a:t> </a:t>
            </a:r>
            <a:r>
              <a:rPr lang="en-GB" sz="2000" dirty="0" err="1"/>
              <a:t>ar</a:t>
            </a:r>
            <a:r>
              <a:rPr lang="en-GB" sz="2000" dirty="0"/>
              <a:t> </a:t>
            </a:r>
            <a:r>
              <a:rPr lang="en-GB" sz="2000" dirty="0" err="1"/>
              <a:t>vēlamu</a:t>
            </a:r>
            <a:r>
              <a:rPr lang="en-GB" sz="2000" dirty="0"/>
              <a:t> </a:t>
            </a:r>
            <a:r>
              <a:rPr lang="en-GB" sz="2000" dirty="0" err="1"/>
              <a:t>grūtniecību</a:t>
            </a:r>
            <a:endParaRPr lang="en-GB" sz="2000" dirty="0"/>
          </a:p>
          <a:p>
            <a:pPr lvl="1"/>
            <a:r>
              <a:rPr lang="en-GB" sz="2000" b="1" u="sng" dirty="0" err="1"/>
              <a:t>Proaktīva</a:t>
            </a:r>
            <a:r>
              <a:rPr lang="en-GB" sz="2000" b="1" u="sng" dirty="0"/>
              <a:t> </a:t>
            </a:r>
            <a:r>
              <a:rPr lang="en-GB" sz="2000" b="1" u="sng" dirty="0" err="1"/>
              <a:t>taktika</a:t>
            </a:r>
            <a:r>
              <a:rPr lang="en-GB" sz="2000" b="1" u="sng" dirty="0"/>
              <a:t> </a:t>
            </a:r>
            <a:r>
              <a:rPr lang="en-GB" sz="2000" dirty="0"/>
              <a:t>– </a:t>
            </a:r>
            <a:r>
              <a:rPr lang="en-GB" sz="2000" dirty="0" err="1"/>
              <a:t>veic</a:t>
            </a:r>
            <a:r>
              <a:rPr lang="en-GB" sz="2000" dirty="0"/>
              <a:t> </a:t>
            </a:r>
            <a:r>
              <a:rPr lang="en-GB" sz="2000" dirty="0" err="1"/>
              <a:t>dzemdes</a:t>
            </a:r>
            <a:r>
              <a:rPr lang="en-GB" sz="2000" dirty="0"/>
              <a:t> </a:t>
            </a:r>
            <a:r>
              <a:rPr lang="en-GB" sz="2000" dirty="0" err="1"/>
              <a:t>dobuma</a:t>
            </a:r>
            <a:r>
              <a:rPr lang="en-GB" sz="2000" dirty="0"/>
              <a:t> </a:t>
            </a:r>
            <a:r>
              <a:rPr lang="en-GB" sz="2000" dirty="0" err="1"/>
              <a:t>vakuumaspirāciju</a:t>
            </a:r>
            <a:r>
              <a:rPr lang="en-GB" sz="2000" dirty="0"/>
              <a:t>*, </a:t>
            </a:r>
            <a:r>
              <a:rPr lang="en-GB" sz="2000" dirty="0" err="1"/>
              <a:t>pēc</a:t>
            </a:r>
            <a:r>
              <a:rPr lang="en-GB" sz="2000" dirty="0"/>
              <a:t> tam </a:t>
            </a:r>
            <a:r>
              <a:rPr lang="en-GB" sz="2000" dirty="0" err="1"/>
              <a:t>kontrolējot</a:t>
            </a:r>
            <a:r>
              <a:rPr lang="en-GB" sz="2000" dirty="0"/>
              <a:t> ß-HCG – tam </a:t>
            </a:r>
            <a:r>
              <a:rPr lang="en-GB" sz="2000" dirty="0" err="1"/>
              <a:t>dienā</a:t>
            </a:r>
            <a:r>
              <a:rPr lang="en-GB" sz="2000" dirty="0"/>
              <a:t> </a:t>
            </a:r>
            <a:r>
              <a:rPr lang="en-GB" sz="2000" dirty="0" err="1"/>
              <a:t>pēc</a:t>
            </a:r>
            <a:r>
              <a:rPr lang="en-GB" sz="2000" dirty="0"/>
              <a:t> </a:t>
            </a:r>
            <a:r>
              <a:rPr lang="en-GB" sz="2000" dirty="0" err="1"/>
              <a:t>procedūras</a:t>
            </a:r>
            <a:r>
              <a:rPr lang="en-GB" sz="2000" dirty="0"/>
              <a:t> </a:t>
            </a:r>
            <a:r>
              <a:rPr lang="en-GB" sz="2000" dirty="0" err="1"/>
              <a:t>ir</a:t>
            </a:r>
            <a:r>
              <a:rPr lang="en-GB" sz="2000" dirty="0"/>
              <a:t> </a:t>
            </a:r>
            <a:r>
              <a:rPr lang="en-GB" sz="2000" dirty="0" err="1"/>
              <a:t>jāsamazinās</a:t>
            </a:r>
            <a:r>
              <a:rPr lang="en-GB" sz="2000" dirty="0"/>
              <a:t> </a:t>
            </a:r>
            <a:r>
              <a:rPr lang="en-GB" sz="2000" dirty="0" err="1"/>
              <a:t>vismaz</a:t>
            </a:r>
            <a:r>
              <a:rPr lang="en-GB" sz="2000" dirty="0"/>
              <a:t> par 15%</a:t>
            </a:r>
          </a:p>
          <a:p>
            <a:pPr lvl="2"/>
            <a:r>
              <a:rPr lang="en-GB" dirty="0"/>
              <a:t> </a:t>
            </a:r>
            <a:r>
              <a:rPr lang="en-GB" dirty="0" err="1"/>
              <a:t>ja</a:t>
            </a:r>
            <a:r>
              <a:rPr lang="en-GB" dirty="0"/>
              <a:t> </a:t>
            </a:r>
            <a:r>
              <a:rPr lang="en-GB" dirty="0" err="1"/>
              <a:t>vērojams</a:t>
            </a:r>
            <a:r>
              <a:rPr lang="en-GB" dirty="0"/>
              <a:t> </a:t>
            </a:r>
            <a:r>
              <a:rPr lang="en-GB" dirty="0" err="1"/>
              <a:t>adekvāts</a:t>
            </a:r>
            <a:r>
              <a:rPr lang="en-GB" dirty="0"/>
              <a:t> </a:t>
            </a:r>
            <a:r>
              <a:rPr lang="en-GB" dirty="0" err="1"/>
              <a:t>kritums</a:t>
            </a:r>
            <a:r>
              <a:rPr lang="en-GB" dirty="0"/>
              <a:t>, </a:t>
            </a:r>
            <a:r>
              <a:rPr lang="en-GB" dirty="0" err="1"/>
              <a:t>jākontrolē</a:t>
            </a:r>
            <a:r>
              <a:rPr lang="en-GB" dirty="0"/>
              <a:t> ß-HCG </a:t>
            </a:r>
            <a:r>
              <a:rPr lang="en-GB" dirty="0" err="1"/>
              <a:t>ik</a:t>
            </a:r>
            <a:r>
              <a:rPr lang="en-GB" dirty="0"/>
              <a:t> 7 </a:t>
            </a:r>
            <a:r>
              <a:rPr lang="en-GB" dirty="0" err="1"/>
              <a:t>dienas</a:t>
            </a:r>
            <a:r>
              <a:rPr lang="en-GB" dirty="0"/>
              <a:t> </a:t>
            </a:r>
            <a:r>
              <a:rPr lang="en-GB" dirty="0" err="1"/>
              <a:t>līdz</a:t>
            </a:r>
            <a:r>
              <a:rPr lang="en-GB" dirty="0"/>
              <a:t> </a:t>
            </a:r>
            <a:r>
              <a:rPr lang="en-GB" dirty="0" err="1"/>
              <a:t>tas</a:t>
            </a:r>
            <a:r>
              <a:rPr lang="en-GB" dirty="0"/>
              <a:t> </a:t>
            </a:r>
            <a:r>
              <a:rPr lang="en-GB" dirty="0" err="1"/>
              <a:t>negatīvs</a:t>
            </a:r>
            <a:r>
              <a:rPr lang="en-GB" dirty="0"/>
              <a:t> </a:t>
            </a:r>
            <a:r>
              <a:rPr lang="en-GB" dirty="0" err="1"/>
              <a:t>vai</a:t>
            </a:r>
            <a:r>
              <a:rPr lang="en-GB" dirty="0"/>
              <a:t> </a:t>
            </a:r>
            <a:r>
              <a:rPr lang="en-GB" dirty="0" err="1"/>
              <a:t>histoloģiski</a:t>
            </a:r>
            <a:r>
              <a:rPr lang="en-GB" dirty="0"/>
              <a:t> </a:t>
            </a:r>
            <a:r>
              <a:rPr lang="en-GB" dirty="0" err="1"/>
              <a:t>vizualizē</a:t>
            </a:r>
            <a:r>
              <a:rPr lang="en-GB" dirty="0"/>
              <a:t> </a:t>
            </a:r>
            <a:r>
              <a:rPr lang="en-GB" dirty="0" err="1"/>
              <a:t>horija</a:t>
            </a:r>
            <a:r>
              <a:rPr lang="en-GB" dirty="0"/>
              <a:t> </a:t>
            </a:r>
            <a:r>
              <a:rPr lang="en-GB" dirty="0" err="1"/>
              <a:t>bārkstiņas</a:t>
            </a:r>
            <a:endParaRPr lang="en-GB" dirty="0"/>
          </a:p>
          <a:p>
            <a:pPr lvl="2"/>
            <a:r>
              <a:rPr lang="en-GB" dirty="0" err="1"/>
              <a:t>ja</a:t>
            </a:r>
            <a:r>
              <a:rPr lang="en-GB" dirty="0"/>
              <a:t> ß-HCG </a:t>
            </a:r>
            <a:r>
              <a:rPr lang="en-GB" dirty="0" err="1"/>
              <a:t>nekrītas</a:t>
            </a:r>
            <a:r>
              <a:rPr lang="en-GB" dirty="0"/>
              <a:t> </a:t>
            </a:r>
            <a:r>
              <a:rPr lang="en-GB" dirty="0" err="1"/>
              <a:t>adekvātā</a:t>
            </a:r>
            <a:r>
              <a:rPr lang="en-GB" dirty="0"/>
              <a:t> </a:t>
            </a:r>
            <a:r>
              <a:rPr lang="en-GB" dirty="0" err="1"/>
              <a:t>apjomā</a:t>
            </a:r>
            <a:r>
              <a:rPr lang="en-GB" dirty="0"/>
              <a:t> </a:t>
            </a:r>
            <a:r>
              <a:rPr lang="en-GB" dirty="0" err="1"/>
              <a:t>vai</a:t>
            </a:r>
            <a:r>
              <a:rPr lang="en-GB" dirty="0"/>
              <a:t> </a:t>
            </a:r>
            <a:r>
              <a:rPr lang="en-GB" dirty="0" err="1"/>
              <a:t>aug</a:t>
            </a:r>
            <a:r>
              <a:rPr lang="en-GB" dirty="0"/>
              <a:t> – </a:t>
            </a:r>
            <a:r>
              <a:rPr lang="en-GB" dirty="0" err="1"/>
              <a:t>ārstē</a:t>
            </a:r>
            <a:r>
              <a:rPr lang="en-GB" dirty="0"/>
              <a:t> </a:t>
            </a:r>
            <a:r>
              <a:rPr lang="en-GB" dirty="0" err="1"/>
              <a:t>kā</a:t>
            </a:r>
            <a:r>
              <a:rPr lang="en-GB" dirty="0"/>
              <a:t> </a:t>
            </a:r>
            <a:r>
              <a:rPr lang="en-GB" dirty="0" err="1"/>
              <a:t>ektopisku</a:t>
            </a:r>
            <a:r>
              <a:rPr lang="en-GB" dirty="0"/>
              <a:t> </a:t>
            </a:r>
            <a:r>
              <a:rPr lang="en-GB" dirty="0" err="1"/>
              <a:t>grūtniecību</a:t>
            </a:r>
            <a:r>
              <a:rPr lang="en-GB" dirty="0"/>
              <a:t>. </a:t>
            </a:r>
          </a:p>
          <a:p>
            <a:pPr marL="457200" lvl="1" indent="0" algn="r">
              <a:buNone/>
            </a:pPr>
            <a:r>
              <a:rPr lang="en-GB" sz="2000" i="1" dirty="0" err="1"/>
              <a:t>Uptodate</a:t>
            </a:r>
            <a:r>
              <a:rPr lang="en-GB" sz="2000" i="1" dirty="0"/>
              <a:t>,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3EFB8-3275-B408-8C44-5F1810B6511D}"/>
              </a:ext>
            </a:extLst>
          </p:cNvPr>
          <p:cNvSpPr txBox="1"/>
          <p:nvPr/>
        </p:nvSpPr>
        <p:spPr>
          <a:xfrm>
            <a:off x="6771167" y="5872361"/>
            <a:ext cx="404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</a:t>
            </a:r>
            <a:r>
              <a:rPr lang="en-GB" dirty="0" err="1"/>
              <a:t>vienmēr</a:t>
            </a:r>
            <a:r>
              <a:rPr lang="en-GB" dirty="0"/>
              <a:t> </a:t>
            </a:r>
            <a:r>
              <a:rPr lang="en-GB" dirty="0" err="1"/>
              <a:t>jānosūta</a:t>
            </a:r>
            <a:r>
              <a:rPr lang="en-GB" dirty="0"/>
              <a:t> </a:t>
            </a:r>
            <a:r>
              <a:rPr lang="en-GB" dirty="0" err="1"/>
              <a:t>histoloģiskai</a:t>
            </a:r>
            <a:r>
              <a:rPr lang="en-GB" dirty="0"/>
              <a:t> </a:t>
            </a:r>
            <a:r>
              <a:rPr lang="en-GB" dirty="0" err="1"/>
              <a:t>izmeklēšanai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215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FF3AAE80-01AF-5E83-CCE9-E80744781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Persistējoša NLG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DFA9DABB-C627-3529-E821-2EF0D1117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en-GB" sz="2000" dirty="0"/>
              <a:t>3 </a:t>
            </a:r>
            <a:r>
              <a:rPr lang="en-GB" sz="2000" dirty="0" err="1"/>
              <a:t>ß-hCG</a:t>
            </a:r>
            <a:r>
              <a:rPr lang="en-GB" sz="2000" dirty="0"/>
              <a:t> </a:t>
            </a:r>
            <a:r>
              <a:rPr lang="en-GB" sz="2000" dirty="0" err="1"/>
              <a:t>mērījumi</a:t>
            </a:r>
            <a:r>
              <a:rPr lang="en-GB" sz="2000" dirty="0"/>
              <a:t> </a:t>
            </a:r>
            <a:r>
              <a:rPr lang="en-GB" sz="2000" dirty="0" err="1"/>
              <a:t>ik</a:t>
            </a:r>
            <a:r>
              <a:rPr lang="en-GB" sz="2000" dirty="0"/>
              <a:t> 48 h, </a:t>
            </a:r>
            <a:r>
              <a:rPr lang="en-GB" sz="2000" dirty="0" err="1"/>
              <a:t>kuros</a:t>
            </a:r>
            <a:r>
              <a:rPr lang="en-GB" sz="2000" dirty="0"/>
              <a:t> </a:t>
            </a:r>
            <a:r>
              <a:rPr lang="en-GB" sz="2000" dirty="0" err="1"/>
              <a:t>izmaiņas</a:t>
            </a:r>
            <a:r>
              <a:rPr lang="en-GB" sz="2000" dirty="0"/>
              <a:t> </a:t>
            </a:r>
            <a:r>
              <a:rPr lang="en-GB" sz="2000" dirty="0" err="1"/>
              <a:t>dinamikā</a:t>
            </a:r>
            <a:r>
              <a:rPr lang="en-GB" sz="2000" dirty="0"/>
              <a:t> </a:t>
            </a:r>
            <a:r>
              <a:rPr lang="en-GB" sz="2000" dirty="0" err="1"/>
              <a:t>ir</a:t>
            </a:r>
            <a:r>
              <a:rPr lang="en-GB" sz="2000" dirty="0"/>
              <a:t> </a:t>
            </a:r>
            <a:r>
              <a:rPr lang="en-GB" sz="2000" dirty="0" err="1"/>
              <a:t>mazāk</a:t>
            </a:r>
            <a:r>
              <a:rPr lang="en-GB" sz="2000" dirty="0"/>
              <a:t> </a:t>
            </a:r>
            <a:r>
              <a:rPr lang="en-GB" sz="2000" dirty="0" err="1"/>
              <a:t>nekā</a:t>
            </a:r>
            <a:r>
              <a:rPr lang="en-GB" sz="2000" dirty="0"/>
              <a:t> 15% (</a:t>
            </a:r>
            <a:r>
              <a:rPr lang="en-GB" sz="2000" dirty="0" err="1"/>
              <a:t>plato</a:t>
            </a:r>
            <a:r>
              <a:rPr lang="en-GB" sz="2000" dirty="0"/>
              <a:t>)</a:t>
            </a:r>
          </a:p>
          <a:p>
            <a:r>
              <a:rPr lang="en-GB" sz="2000" b="1" dirty="0" err="1"/>
              <a:t>Patoloģiska</a:t>
            </a:r>
            <a:r>
              <a:rPr lang="en-GB" sz="2000" b="1" dirty="0"/>
              <a:t> </a:t>
            </a:r>
            <a:r>
              <a:rPr lang="en-GB" sz="2000" b="1" dirty="0" err="1"/>
              <a:t>grūtniecība</a:t>
            </a:r>
            <a:endParaRPr lang="en-GB" sz="2000" b="1" dirty="0"/>
          </a:p>
          <a:p>
            <a:r>
              <a:rPr lang="en-GB" sz="2000" dirty="0" err="1"/>
              <a:t>Taktika</a:t>
            </a:r>
            <a:r>
              <a:rPr lang="en-GB" sz="2000" dirty="0"/>
              <a:t> </a:t>
            </a:r>
            <a:r>
              <a:rPr lang="en-GB" sz="2000" dirty="0" err="1"/>
              <a:t>atkarīga</a:t>
            </a:r>
            <a:r>
              <a:rPr lang="en-GB" sz="2000" dirty="0"/>
              <a:t> no </a:t>
            </a:r>
            <a:r>
              <a:rPr lang="en-GB" sz="2000" dirty="0" err="1"/>
              <a:t>pacientes</a:t>
            </a:r>
            <a:r>
              <a:rPr lang="en-GB" sz="2000" dirty="0"/>
              <a:t> </a:t>
            </a:r>
            <a:r>
              <a:rPr lang="en-GB" sz="2000" dirty="0" err="1"/>
              <a:t>vēlmēm</a:t>
            </a:r>
            <a:r>
              <a:rPr lang="en-GB" sz="2000" dirty="0"/>
              <a:t> un </a:t>
            </a:r>
            <a:r>
              <a:rPr lang="en-GB" sz="2000" dirty="0" err="1"/>
              <a:t>klīniskām</a:t>
            </a:r>
            <a:r>
              <a:rPr lang="en-GB" sz="2000" dirty="0"/>
              <a:t> </a:t>
            </a:r>
            <a:r>
              <a:rPr lang="en-GB" sz="2000" dirty="0" err="1"/>
              <a:t>aizdomām</a:t>
            </a:r>
            <a:r>
              <a:rPr lang="en-GB" sz="2000" dirty="0"/>
              <a:t> par </a:t>
            </a:r>
            <a:r>
              <a:rPr lang="en-GB" sz="2000" dirty="0" err="1"/>
              <a:t>ektopisku</a:t>
            </a:r>
            <a:r>
              <a:rPr lang="en-GB" sz="2000" dirty="0"/>
              <a:t> </a:t>
            </a:r>
            <a:r>
              <a:rPr lang="en-GB" sz="2000" dirty="0" err="1"/>
              <a:t>grūtniecību</a:t>
            </a:r>
            <a:endParaRPr lang="en-GB" sz="2000" dirty="0"/>
          </a:p>
          <a:p>
            <a:r>
              <a:rPr lang="en-GB" sz="2000" dirty="0" err="1"/>
              <a:t>Taktikas</a:t>
            </a:r>
            <a:r>
              <a:rPr lang="en-GB" sz="2000" dirty="0"/>
              <a:t> </a:t>
            </a:r>
            <a:r>
              <a:rPr lang="en-GB" sz="2000" dirty="0" err="1"/>
              <a:t>varianti</a:t>
            </a:r>
            <a:r>
              <a:rPr lang="en-GB" sz="2000" dirty="0"/>
              <a:t>:</a:t>
            </a:r>
          </a:p>
          <a:p>
            <a:pPr lvl="1"/>
            <a:r>
              <a:rPr lang="en-GB" sz="2000" dirty="0" err="1"/>
              <a:t>Diagnostiska</a:t>
            </a:r>
            <a:r>
              <a:rPr lang="en-GB" sz="2000" dirty="0"/>
              <a:t> </a:t>
            </a:r>
            <a:r>
              <a:rPr lang="en-GB" sz="2000" dirty="0" err="1"/>
              <a:t>ķirurģiska</a:t>
            </a:r>
            <a:r>
              <a:rPr lang="en-GB" sz="2000" dirty="0"/>
              <a:t> </a:t>
            </a:r>
            <a:r>
              <a:rPr lang="en-GB" sz="2000" dirty="0" err="1"/>
              <a:t>ārstēšana</a:t>
            </a:r>
            <a:endParaRPr lang="en-GB" sz="2000" dirty="0"/>
          </a:p>
          <a:p>
            <a:pPr lvl="2"/>
            <a:r>
              <a:rPr lang="en-GB" dirty="0" err="1"/>
              <a:t>Dzemdes</a:t>
            </a:r>
            <a:r>
              <a:rPr lang="en-GB" dirty="0"/>
              <a:t> </a:t>
            </a:r>
            <a:r>
              <a:rPr lang="en-GB" dirty="0" err="1"/>
              <a:t>dobuma</a:t>
            </a:r>
            <a:r>
              <a:rPr lang="en-GB" dirty="0"/>
              <a:t> </a:t>
            </a:r>
            <a:r>
              <a:rPr lang="en-GB" dirty="0" err="1"/>
              <a:t>vakuumaspirācija</a:t>
            </a:r>
            <a:r>
              <a:rPr lang="en-GB" dirty="0"/>
              <a:t>* – </a:t>
            </a:r>
            <a:r>
              <a:rPr lang="en-GB" dirty="0" err="1"/>
              <a:t>intrauterīnas</a:t>
            </a:r>
            <a:r>
              <a:rPr lang="en-GB" dirty="0"/>
              <a:t> </a:t>
            </a:r>
            <a:r>
              <a:rPr lang="en-GB" dirty="0" err="1"/>
              <a:t>grūtniecības</a:t>
            </a:r>
            <a:r>
              <a:rPr lang="en-GB" dirty="0"/>
              <a:t> </a:t>
            </a:r>
            <a:r>
              <a:rPr lang="en-GB" dirty="0" err="1"/>
              <a:t>gadījumā</a:t>
            </a:r>
            <a:r>
              <a:rPr lang="en-GB" dirty="0"/>
              <a:t> </a:t>
            </a:r>
            <a:r>
              <a:rPr lang="en-GB" dirty="0" err="1"/>
              <a:t>ß-hCG</a:t>
            </a:r>
            <a:r>
              <a:rPr lang="en-GB" dirty="0"/>
              <a:t> </a:t>
            </a:r>
            <a:r>
              <a:rPr lang="en-GB" dirty="0" err="1"/>
              <a:t>jākrītas</a:t>
            </a:r>
            <a:r>
              <a:rPr lang="en-GB" dirty="0"/>
              <a:t> </a:t>
            </a:r>
            <a:r>
              <a:rPr lang="en-GB" dirty="0" err="1"/>
              <a:t>vismaz</a:t>
            </a:r>
            <a:r>
              <a:rPr lang="en-GB" dirty="0"/>
              <a:t> par 15% </a:t>
            </a:r>
            <a:r>
              <a:rPr lang="en-GB" dirty="0" err="1"/>
              <a:t>nākamajā</a:t>
            </a:r>
            <a:r>
              <a:rPr lang="en-GB" dirty="0"/>
              <a:t> </a:t>
            </a:r>
            <a:r>
              <a:rPr lang="en-GB" dirty="0" err="1"/>
              <a:t>dienā</a:t>
            </a:r>
            <a:endParaRPr lang="en-GB" dirty="0"/>
          </a:p>
          <a:p>
            <a:pPr lvl="2"/>
            <a:r>
              <a:rPr lang="en-GB" dirty="0" err="1"/>
              <a:t>Diagnostiska</a:t>
            </a:r>
            <a:r>
              <a:rPr lang="en-GB" dirty="0"/>
              <a:t> </a:t>
            </a:r>
            <a:r>
              <a:rPr lang="en-GB" dirty="0" err="1"/>
              <a:t>laparaskopija</a:t>
            </a:r>
            <a:endParaRPr lang="en-GB" dirty="0"/>
          </a:p>
          <a:p>
            <a:pPr lvl="1"/>
            <a:r>
              <a:rPr lang="en-GB" sz="2000" dirty="0" err="1"/>
              <a:t>Metotreksāta</a:t>
            </a:r>
            <a:r>
              <a:rPr lang="en-GB" sz="2000" dirty="0"/>
              <a:t> </a:t>
            </a:r>
            <a:r>
              <a:rPr lang="en-GB" sz="2000" dirty="0" err="1"/>
              <a:t>terapija</a:t>
            </a:r>
            <a:endParaRPr lang="en-GB" sz="2000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515E1065-3CEC-096A-603A-4403FE2F0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668" y="4334517"/>
            <a:ext cx="3750891" cy="252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25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643770D-7B7E-F8ED-5D0B-AA0D1F56D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Kopsavilkums</a:t>
            </a:r>
            <a:endParaRPr lang="en-GB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4477FBAA-EB6D-60F8-CEAF-F19E69287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err="1"/>
              <a:t>Ikvienai</a:t>
            </a:r>
            <a:r>
              <a:rPr lang="en-GB" sz="2400" dirty="0"/>
              <a:t> </a:t>
            </a:r>
            <a:r>
              <a:rPr lang="en-GB" sz="2400" dirty="0" err="1"/>
              <a:t>pacientei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NLG </a:t>
            </a:r>
            <a:r>
              <a:rPr lang="en-GB" sz="2400" dirty="0" err="1"/>
              <a:t>ir</a:t>
            </a:r>
            <a:r>
              <a:rPr lang="en-GB" sz="2400" dirty="0"/>
              <a:t> </a:t>
            </a:r>
            <a:r>
              <a:rPr lang="en-GB" sz="2400" b="1" dirty="0" err="1"/>
              <a:t>potenciāli</a:t>
            </a:r>
            <a:r>
              <a:rPr lang="en-GB" sz="2400" b="1" dirty="0"/>
              <a:t> </a:t>
            </a:r>
            <a:r>
              <a:rPr lang="en-GB" sz="2400" b="1" dirty="0" err="1"/>
              <a:t>ektopiska</a:t>
            </a:r>
            <a:r>
              <a:rPr lang="en-GB" sz="2400" dirty="0"/>
              <a:t> </a:t>
            </a:r>
            <a:r>
              <a:rPr lang="en-GB" sz="2400" dirty="0" err="1"/>
              <a:t>grūtniecība</a:t>
            </a:r>
            <a:r>
              <a:rPr lang="en-GB" sz="2400" dirty="0"/>
              <a:t>.</a:t>
            </a:r>
          </a:p>
          <a:p>
            <a:r>
              <a:rPr lang="en-GB" sz="2400" dirty="0" err="1"/>
              <a:t>Neatkarīgi</a:t>
            </a:r>
            <a:r>
              <a:rPr lang="en-GB" sz="2400" dirty="0"/>
              <a:t> no ß-HCG </a:t>
            </a:r>
            <a:r>
              <a:rPr lang="en-GB" sz="2400" dirty="0" err="1"/>
              <a:t>dinamikas</a:t>
            </a:r>
            <a:r>
              <a:rPr lang="en-GB" sz="2400" dirty="0"/>
              <a:t>, visas </a:t>
            </a:r>
            <a:r>
              <a:rPr lang="en-GB" sz="2400" dirty="0" err="1"/>
              <a:t>šīs</a:t>
            </a:r>
            <a:r>
              <a:rPr lang="en-GB" sz="2400" dirty="0"/>
              <a:t> </a:t>
            </a:r>
            <a:r>
              <a:rPr lang="en-GB" sz="2400" b="1" dirty="0" err="1"/>
              <a:t>pacientes</a:t>
            </a:r>
            <a:r>
              <a:rPr lang="en-GB" sz="2400" b="1" dirty="0"/>
              <a:t> </a:t>
            </a:r>
            <a:r>
              <a:rPr lang="en-GB" sz="2400" b="1" dirty="0" err="1"/>
              <a:t>ir</a:t>
            </a:r>
            <a:r>
              <a:rPr lang="en-GB" sz="2400" b="1" dirty="0"/>
              <a:t> </a:t>
            </a:r>
            <a:r>
              <a:rPr lang="en-GB" sz="2400" b="1" dirty="0" err="1"/>
              <a:t>jāinformē</a:t>
            </a:r>
            <a:r>
              <a:rPr lang="en-GB" sz="2400" dirty="0"/>
              <a:t>,  </a:t>
            </a:r>
            <a:r>
              <a:rPr lang="en-GB" sz="2400" dirty="0" err="1"/>
              <a:t>kur</a:t>
            </a:r>
            <a:r>
              <a:rPr lang="en-GB" sz="2400" dirty="0"/>
              <a:t> </a:t>
            </a:r>
            <a:r>
              <a:rPr lang="en-GB" sz="2400" dirty="0" err="1"/>
              <a:t>meklēt</a:t>
            </a:r>
            <a:r>
              <a:rPr lang="en-GB" sz="2400" dirty="0"/>
              <a:t> </a:t>
            </a:r>
            <a:r>
              <a:rPr lang="en-GB" sz="2400" dirty="0" err="1"/>
              <a:t>neatliekamo</a:t>
            </a:r>
            <a:r>
              <a:rPr lang="en-GB" sz="2400" dirty="0"/>
              <a:t> </a:t>
            </a:r>
            <a:r>
              <a:rPr lang="en-GB" sz="2400" dirty="0" err="1"/>
              <a:t>palīdzību</a:t>
            </a:r>
            <a:r>
              <a:rPr lang="en-GB" sz="2400" dirty="0"/>
              <a:t>, </a:t>
            </a:r>
            <a:r>
              <a:rPr lang="en-GB" sz="2400" dirty="0" err="1"/>
              <a:t>ja</a:t>
            </a:r>
            <a:r>
              <a:rPr lang="en-GB" sz="2400" dirty="0"/>
              <a:t> </a:t>
            </a:r>
            <a:r>
              <a:rPr lang="en-GB" sz="2400" dirty="0" err="1"/>
              <a:t>pasliktinās</a:t>
            </a:r>
            <a:r>
              <a:rPr lang="en-GB" sz="2400" dirty="0"/>
              <a:t> </a:t>
            </a:r>
            <a:r>
              <a:rPr lang="en-GB" sz="2400" dirty="0" err="1"/>
              <a:t>esošie</a:t>
            </a:r>
            <a:r>
              <a:rPr lang="en-GB" sz="2400" dirty="0"/>
              <a:t> </a:t>
            </a:r>
            <a:r>
              <a:rPr lang="en-GB" sz="2400" dirty="0" err="1"/>
              <a:t>vai</a:t>
            </a:r>
            <a:r>
              <a:rPr lang="en-GB" sz="2400" dirty="0"/>
              <a:t> </a:t>
            </a:r>
            <a:r>
              <a:rPr lang="en-GB" sz="2400" dirty="0" err="1"/>
              <a:t>parādās</a:t>
            </a:r>
            <a:r>
              <a:rPr lang="en-GB" sz="2400" dirty="0"/>
              <a:t> </a:t>
            </a:r>
            <a:r>
              <a:rPr lang="en-GB" sz="2400" dirty="0" err="1"/>
              <a:t>jauni</a:t>
            </a:r>
            <a:r>
              <a:rPr lang="en-GB" sz="2400" dirty="0"/>
              <a:t> </a:t>
            </a:r>
            <a:r>
              <a:rPr lang="en-GB" sz="2400" dirty="0" err="1"/>
              <a:t>simptomi</a:t>
            </a:r>
            <a:r>
              <a:rPr lang="en-GB" sz="2400" dirty="0"/>
              <a:t>.</a:t>
            </a:r>
          </a:p>
          <a:p>
            <a:r>
              <a:rPr lang="en-GB" sz="2400" dirty="0" err="1"/>
              <a:t>Pacientei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augstu</a:t>
            </a:r>
            <a:r>
              <a:rPr lang="en-GB" sz="2400" dirty="0"/>
              <a:t> </a:t>
            </a:r>
            <a:r>
              <a:rPr lang="en-GB" sz="2400" dirty="0" err="1"/>
              <a:t>risku</a:t>
            </a:r>
            <a:r>
              <a:rPr lang="en-GB" sz="2400" dirty="0"/>
              <a:t> </a:t>
            </a:r>
            <a:r>
              <a:rPr lang="en-GB" sz="2400" dirty="0" err="1"/>
              <a:t>ektopiskai</a:t>
            </a:r>
            <a:r>
              <a:rPr lang="en-GB" sz="2400" dirty="0"/>
              <a:t> </a:t>
            </a:r>
            <a:r>
              <a:rPr lang="en-GB" sz="2400" dirty="0" err="1"/>
              <a:t>grūtniecībai</a:t>
            </a:r>
            <a:r>
              <a:rPr lang="en-GB" sz="2400" dirty="0"/>
              <a:t> </a:t>
            </a:r>
            <a:r>
              <a:rPr lang="en-GB" sz="2400" dirty="0" err="1"/>
              <a:t>atkārtota</a:t>
            </a:r>
            <a:r>
              <a:rPr lang="en-GB" sz="2400" dirty="0"/>
              <a:t> </a:t>
            </a:r>
            <a:r>
              <a:rPr lang="en-GB" sz="2400" dirty="0" err="1"/>
              <a:t>izvērtēšana</a:t>
            </a:r>
            <a:r>
              <a:rPr lang="en-GB" sz="2400" dirty="0"/>
              <a:t> </a:t>
            </a:r>
            <a:r>
              <a:rPr lang="en-GB" sz="2400" dirty="0" err="1"/>
              <a:t>ir</a:t>
            </a:r>
            <a:r>
              <a:rPr lang="en-GB" sz="2400" dirty="0"/>
              <a:t> </a:t>
            </a:r>
            <a:r>
              <a:rPr lang="en-GB" sz="2400" dirty="0" err="1"/>
              <a:t>jāveic</a:t>
            </a:r>
            <a:r>
              <a:rPr lang="en-GB" sz="2400" dirty="0"/>
              <a:t> </a:t>
            </a:r>
            <a:r>
              <a:rPr lang="en-GB" sz="2400" b="1" dirty="0" err="1"/>
              <a:t>pēc</a:t>
            </a:r>
            <a:r>
              <a:rPr lang="en-GB" sz="2400" b="1" dirty="0"/>
              <a:t> 48 h </a:t>
            </a:r>
            <a:r>
              <a:rPr lang="en-GB" sz="2400" dirty="0"/>
              <a:t>(ß-HCG, +/-USG).</a:t>
            </a:r>
          </a:p>
          <a:p>
            <a:r>
              <a:rPr lang="en-GB" sz="2400" dirty="0" err="1"/>
              <a:t>Pacienti</a:t>
            </a:r>
            <a:r>
              <a:rPr lang="en-GB" sz="2400" dirty="0"/>
              <a:t> </a:t>
            </a:r>
            <a:r>
              <a:rPr lang="en-GB" sz="2400" dirty="0" err="1"/>
              <a:t>monitorē</a:t>
            </a:r>
            <a:r>
              <a:rPr lang="en-GB" sz="2400" dirty="0"/>
              <a:t> </a:t>
            </a:r>
            <a:r>
              <a:rPr lang="en-GB" sz="2400" dirty="0" err="1"/>
              <a:t>līdz</a:t>
            </a:r>
            <a:r>
              <a:rPr lang="en-GB" sz="2400" dirty="0"/>
              <a:t> USG </a:t>
            </a:r>
            <a:r>
              <a:rPr lang="en-GB" sz="2400" b="1" dirty="0" err="1"/>
              <a:t>redzama</a:t>
            </a:r>
            <a:r>
              <a:rPr lang="en-GB" sz="2400" b="1" dirty="0"/>
              <a:t> </a:t>
            </a:r>
            <a:r>
              <a:rPr lang="en-GB" sz="2400" b="1" dirty="0" err="1"/>
              <a:t>grūtniecības</a:t>
            </a:r>
            <a:r>
              <a:rPr lang="en-GB" sz="2400" b="1" dirty="0"/>
              <a:t> </a:t>
            </a:r>
            <a:r>
              <a:rPr lang="en-GB" sz="2400" b="1" dirty="0" err="1"/>
              <a:t>lokalizācija</a:t>
            </a:r>
            <a:r>
              <a:rPr lang="en-GB" sz="2400" b="1" dirty="0"/>
              <a:t> </a:t>
            </a:r>
            <a:r>
              <a:rPr lang="en-GB" sz="2400" dirty="0" err="1"/>
              <a:t>vai</a:t>
            </a:r>
            <a:r>
              <a:rPr lang="en-GB" sz="2400" dirty="0"/>
              <a:t> </a:t>
            </a:r>
            <a:r>
              <a:rPr lang="en-GB" sz="2400" b="1" dirty="0"/>
              <a:t>ß-HCG </a:t>
            </a:r>
            <a:r>
              <a:rPr lang="en-GB" sz="2400" b="1" dirty="0" err="1"/>
              <a:t>negatīvs</a:t>
            </a:r>
            <a:r>
              <a:rPr lang="en-GB" sz="2400" b="1" dirty="0"/>
              <a:t>.</a:t>
            </a:r>
          </a:p>
          <a:p>
            <a:r>
              <a:rPr lang="en-GB" sz="2400" dirty="0" err="1"/>
              <a:t>Taktikas</a:t>
            </a:r>
            <a:r>
              <a:rPr lang="en-GB" sz="2400" dirty="0"/>
              <a:t> </a:t>
            </a:r>
            <a:r>
              <a:rPr lang="en-GB" sz="2400" dirty="0" err="1"/>
              <a:t>izvēlē</a:t>
            </a:r>
            <a:r>
              <a:rPr lang="en-GB" sz="2400" dirty="0"/>
              <a:t> </a:t>
            </a:r>
            <a:r>
              <a:rPr lang="en-GB" sz="2400" dirty="0" err="1"/>
              <a:t>ir</a:t>
            </a:r>
            <a:r>
              <a:rPr lang="en-GB" sz="2400" dirty="0"/>
              <a:t> </a:t>
            </a:r>
            <a:r>
              <a:rPr lang="en-GB" sz="2400" dirty="0" err="1"/>
              <a:t>jāņem</a:t>
            </a:r>
            <a:r>
              <a:rPr lang="en-GB" sz="2400" dirty="0"/>
              <a:t> </a:t>
            </a:r>
            <a:r>
              <a:rPr lang="en-GB" sz="2400" dirty="0" err="1"/>
              <a:t>vērā</a:t>
            </a:r>
            <a:r>
              <a:rPr lang="en-GB" sz="2400" dirty="0"/>
              <a:t> </a:t>
            </a:r>
            <a:r>
              <a:rPr lang="en-GB" sz="2400" b="1" dirty="0" err="1"/>
              <a:t>pacientes</a:t>
            </a:r>
            <a:r>
              <a:rPr lang="en-GB" sz="2400" b="1" dirty="0"/>
              <a:t> </a:t>
            </a:r>
            <a:r>
              <a:rPr lang="en-GB" sz="2400" b="1" dirty="0" err="1"/>
              <a:t>vēlmes</a:t>
            </a:r>
            <a:r>
              <a:rPr lang="en-GB" sz="2400" dirty="0"/>
              <a:t>.</a:t>
            </a:r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0406CBB2-9E36-13EF-AD6A-C440DB54AF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16557" r="639" b="19057"/>
          <a:stretch/>
        </p:blipFill>
        <p:spPr>
          <a:xfrm>
            <a:off x="8875172" y="5031740"/>
            <a:ext cx="2966307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9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308C951-3423-AFCB-D223-FF661182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Literatūra</a:t>
            </a:r>
            <a:endParaRPr lang="en-GB" dirty="0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1C5F6081-3598-72A9-130C-8D52188DC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1800" b="0" i="0" strike="noStrike" dirty="0">
                <a:effectLst/>
              </a:rPr>
              <a:t>Connolly A, Ryan DH, </a:t>
            </a:r>
            <a:r>
              <a:rPr lang="en-GB" sz="1800" b="0" i="0" strike="noStrike" dirty="0" err="1">
                <a:effectLst/>
              </a:rPr>
              <a:t>Stuebe</a:t>
            </a:r>
            <a:r>
              <a:rPr lang="en-GB" sz="1800" b="0" i="0" strike="noStrike" dirty="0">
                <a:effectLst/>
              </a:rPr>
              <a:t> AM, Wolfe HM. </a:t>
            </a:r>
            <a:r>
              <a:rPr lang="en-GB" sz="1800" b="0" i="0" strike="noStrike" dirty="0" err="1">
                <a:effectLst/>
              </a:rPr>
              <a:t>Reevaluation</a:t>
            </a:r>
            <a:r>
              <a:rPr lang="en-GB" sz="1800" b="0" i="0" strike="noStrike" dirty="0">
                <a:effectLst/>
              </a:rPr>
              <a:t> of discriminatory and threshold levels for serum </a:t>
            </a:r>
            <a:r>
              <a:rPr lang="el-GR" sz="1800" b="0" i="0" strike="noStrike" dirty="0">
                <a:effectLst/>
              </a:rPr>
              <a:t>β-</a:t>
            </a:r>
            <a:r>
              <a:rPr lang="en-GB" sz="1800" b="0" i="0" strike="noStrike" dirty="0" err="1">
                <a:effectLst/>
              </a:rPr>
              <a:t>hCG</a:t>
            </a:r>
            <a:r>
              <a:rPr lang="en-GB" sz="1800" b="0" i="0" strike="noStrike" dirty="0">
                <a:effectLst/>
              </a:rPr>
              <a:t> in early pregnancy. </a:t>
            </a:r>
            <a:r>
              <a:rPr lang="en-GB" sz="1800" b="0" i="0" strike="noStrike" dirty="0" err="1">
                <a:effectLst/>
              </a:rPr>
              <a:t>Obstet</a:t>
            </a:r>
            <a:r>
              <a:rPr lang="en-GB" sz="1800" b="0" i="0" strike="noStrike" dirty="0">
                <a:effectLst/>
              </a:rPr>
              <a:t> </a:t>
            </a:r>
            <a:r>
              <a:rPr lang="en-GB" sz="1800" b="0" i="0" strike="noStrike" dirty="0" err="1">
                <a:effectLst/>
              </a:rPr>
              <a:t>Gynecol</a:t>
            </a:r>
            <a:r>
              <a:rPr lang="en-GB" sz="1800" b="0" i="0" strike="noStrike" dirty="0">
                <a:effectLst/>
              </a:rPr>
              <a:t> 2013; 121:65.</a:t>
            </a:r>
          </a:p>
          <a:p>
            <a:r>
              <a:rPr lang="en-GB" sz="1800" dirty="0">
                <a:solidFill>
                  <a:srgbClr val="292526"/>
                </a:solidFill>
              </a:rPr>
              <a:t>Doubilet et al, First, Do No Harm . . . to Early </a:t>
            </a:r>
            <a:r>
              <a:rPr lang="en-GB" sz="1800" dirty="0" err="1">
                <a:solidFill>
                  <a:srgbClr val="292526"/>
                </a:solidFill>
              </a:rPr>
              <a:t>Pregnancies</a:t>
            </a:r>
            <a:r>
              <a:rPr lang="en-GB" sz="1800" b="0" i="0" u="none" strike="noStrike" baseline="0" dirty="0" err="1">
                <a:solidFill>
                  <a:srgbClr val="292526"/>
                </a:solidFill>
              </a:rPr>
              <a:t>J</a:t>
            </a:r>
            <a:r>
              <a:rPr lang="en-GB" sz="1800" b="0" i="0" u="none" strike="noStrike" baseline="0" dirty="0">
                <a:solidFill>
                  <a:srgbClr val="292526"/>
                </a:solidFill>
              </a:rPr>
              <a:t> Ultrasound Med 2010; 29:685–689</a:t>
            </a:r>
          </a:p>
          <a:p>
            <a:r>
              <a:rPr lang="en-GB" sz="1800" dirty="0">
                <a:solidFill>
                  <a:srgbClr val="292526"/>
                </a:solidFill>
                <a:effectLst/>
              </a:rPr>
              <a:t>Barnhart et al, Approach to the patient with pregnancy of unknown location, </a:t>
            </a:r>
            <a:r>
              <a:rPr lang="en-GB" sz="1800" dirty="0" err="1">
                <a:solidFill>
                  <a:srgbClr val="292526"/>
                </a:solidFill>
                <a:effectLst/>
              </a:rPr>
              <a:t>Upto</a:t>
            </a:r>
            <a:r>
              <a:rPr lang="en-GB" sz="1800" dirty="0" err="1">
                <a:solidFill>
                  <a:srgbClr val="292526"/>
                </a:solidFill>
              </a:rPr>
              <a:t>Date</a:t>
            </a:r>
            <a:r>
              <a:rPr lang="en-GB" sz="1800" dirty="0">
                <a:solidFill>
                  <a:srgbClr val="292526"/>
                </a:solidFill>
              </a:rPr>
              <a:t> 2024</a:t>
            </a:r>
          </a:p>
          <a:p>
            <a:r>
              <a:rPr lang="en-GB" sz="1800" b="0" i="0" dirty="0">
                <a:solidFill>
                  <a:srgbClr val="292526"/>
                </a:solidFill>
                <a:effectLst/>
              </a:rPr>
              <a:t>Mehta T.S. et al Ultrasonography of pregnancy of unknown location, </a:t>
            </a:r>
            <a:r>
              <a:rPr lang="en-GB" sz="1800" b="0" i="0" dirty="0" err="1">
                <a:solidFill>
                  <a:srgbClr val="292526"/>
                </a:solidFill>
                <a:effectLst/>
              </a:rPr>
              <a:t>UptoDate</a:t>
            </a:r>
            <a:r>
              <a:rPr lang="en-GB" sz="1800" b="0" i="0" dirty="0">
                <a:solidFill>
                  <a:srgbClr val="292526"/>
                </a:solidFill>
                <a:effectLst/>
              </a:rPr>
              <a:t> 2024</a:t>
            </a:r>
          </a:p>
          <a:p>
            <a:r>
              <a:rPr lang="en-GB" sz="1800" dirty="0">
                <a:solidFill>
                  <a:srgbClr val="292526"/>
                </a:solidFill>
              </a:rPr>
              <a:t>Ectopic pregnancy and miscarriage: diagnosis and initial management, NICE guideline, Last updated 23 August 2023</a:t>
            </a:r>
          </a:p>
          <a:p>
            <a:r>
              <a:rPr lang="en-GB" sz="1800" b="0" i="0" dirty="0">
                <a:solidFill>
                  <a:srgbClr val="292526"/>
                </a:solidFill>
                <a:effectLst/>
                <a:hlinkClick r:id="rId3"/>
              </a:rPr>
              <a:t>https://homes.esat.kuleuven.be/~sistawww/biomed/earlypregnancycare/m6/index.html</a:t>
            </a:r>
            <a:endParaRPr lang="en-GB" sz="1800" b="0" i="0" dirty="0">
              <a:solidFill>
                <a:srgbClr val="292526"/>
              </a:solidFill>
              <a:effectLst/>
            </a:endParaRPr>
          </a:p>
          <a:p>
            <a:r>
              <a:rPr lang="en-GB" sz="1800" b="0" i="0" dirty="0">
                <a:solidFill>
                  <a:srgbClr val="292526"/>
                </a:solidFill>
                <a:effectLst/>
              </a:rPr>
              <a:t>C. Kyriacou et. Al, Updating M6 pregnancy of unknown location risk-prediction model including evaluation of clinical factors, 2023  </a:t>
            </a:r>
            <a:r>
              <a:rPr lang="en-GB" sz="1200" b="1" i="0" u="none" strike="noStrike" dirty="0">
                <a:effectLst/>
                <a:latin typeface="Open Sans" panose="020B0606030504020204" pitchFamily="34" charset="0"/>
                <a:hlinkClick r:id="rId4"/>
              </a:rPr>
              <a:t>https://doi.org/10.1002/uog.27515</a:t>
            </a:r>
            <a:endParaRPr lang="en-GB" sz="1200" b="1" i="0" u="none" strike="noStrike" dirty="0"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en-GB" sz="1800" b="0" i="0" dirty="0">
              <a:solidFill>
                <a:srgbClr val="292526"/>
              </a:solidFill>
              <a:effectLst/>
            </a:endParaRPr>
          </a:p>
          <a:p>
            <a:pPr marL="0" indent="0">
              <a:buNone/>
            </a:pPr>
            <a:endParaRPr lang="en-GB" b="0" i="0" dirty="0">
              <a:solidFill>
                <a:srgbClr val="232323"/>
              </a:solidFill>
              <a:effectLst/>
              <a:latin typeface="Noto Sans" panose="020B0502040504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347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CAD8B5B9-622E-8777-7B07-2064E081D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9569" y="1613373"/>
            <a:ext cx="9459687" cy="15505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err="1"/>
              <a:t>Termins</a:t>
            </a:r>
            <a:r>
              <a:rPr lang="en-GB" dirty="0"/>
              <a:t>, kas </a:t>
            </a:r>
            <a:r>
              <a:rPr lang="en-GB" dirty="0" err="1"/>
              <a:t>apzīmē</a:t>
            </a:r>
            <a:r>
              <a:rPr lang="en-GB" dirty="0"/>
              <a:t> </a:t>
            </a:r>
            <a:r>
              <a:rPr lang="en-GB" dirty="0" err="1"/>
              <a:t>situāciju</a:t>
            </a:r>
            <a:r>
              <a:rPr lang="en-GB" dirty="0"/>
              <a:t>, </a:t>
            </a:r>
            <a:r>
              <a:rPr lang="en-GB" dirty="0" err="1"/>
              <a:t>kurā</a:t>
            </a:r>
            <a:r>
              <a:rPr lang="en-GB" dirty="0"/>
              <a:t> </a:t>
            </a:r>
            <a:r>
              <a:rPr lang="en-GB" dirty="0" err="1"/>
              <a:t>pacientei</a:t>
            </a:r>
            <a:r>
              <a:rPr lang="en-GB" dirty="0"/>
              <a:t> </a:t>
            </a:r>
            <a:r>
              <a:rPr lang="en-GB" dirty="0" err="1"/>
              <a:t>ir</a:t>
            </a:r>
            <a:r>
              <a:rPr lang="en-GB" dirty="0"/>
              <a:t> </a:t>
            </a:r>
            <a:r>
              <a:rPr lang="en-GB" dirty="0" err="1"/>
              <a:t>pozitīvs</a:t>
            </a:r>
            <a:r>
              <a:rPr lang="en-GB" dirty="0"/>
              <a:t> </a:t>
            </a:r>
            <a:r>
              <a:rPr lang="en-GB" dirty="0" err="1"/>
              <a:t>grūtniecības</a:t>
            </a:r>
            <a:r>
              <a:rPr lang="en-GB" dirty="0"/>
              <a:t> tests, </a:t>
            </a:r>
            <a:r>
              <a:rPr lang="en-GB" dirty="0" err="1"/>
              <a:t>taču</a:t>
            </a:r>
            <a:r>
              <a:rPr lang="en-GB" dirty="0"/>
              <a:t>, </a:t>
            </a:r>
            <a:r>
              <a:rPr lang="en-GB" dirty="0" err="1"/>
              <a:t>veicot</a:t>
            </a:r>
            <a:r>
              <a:rPr lang="en-GB" dirty="0"/>
              <a:t> TVUSG nav </a:t>
            </a:r>
            <a:r>
              <a:rPr lang="en-GB" dirty="0" err="1"/>
              <a:t>redzama</a:t>
            </a:r>
            <a:r>
              <a:rPr lang="en-GB" dirty="0"/>
              <a:t> ne </a:t>
            </a:r>
            <a:r>
              <a:rPr lang="en-GB" dirty="0" err="1"/>
              <a:t>intrauterīna</a:t>
            </a:r>
            <a:r>
              <a:rPr lang="en-GB" dirty="0"/>
              <a:t>, ne </a:t>
            </a:r>
            <a:r>
              <a:rPr lang="en-GB" dirty="0" err="1"/>
              <a:t>ektopiska</a:t>
            </a:r>
            <a:r>
              <a:rPr lang="en-GB" dirty="0"/>
              <a:t> </a:t>
            </a:r>
            <a:r>
              <a:rPr lang="en-GB" dirty="0" err="1"/>
              <a:t>grūtniecība</a:t>
            </a:r>
            <a:r>
              <a:rPr lang="en-GB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E2EA0B-FCD2-87BF-2A25-78D8753E8928}"/>
              </a:ext>
            </a:extLst>
          </p:cNvPr>
          <p:cNvSpPr txBox="1"/>
          <p:nvPr/>
        </p:nvSpPr>
        <p:spPr>
          <a:xfrm>
            <a:off x="3418115" y="282349"/>
            <a:ext cx="55408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/>
              <a:t>Nezināmas</a:t>
            </a:r>
            <a:r>
              <a:rPr lang="en-GB" sz="2800" dirty="0"/>
              <a:t> </a:t>
            </a:r>
            <a:r>
              <a:rPr lang="en-GB" sz="2800" dirty="0" err="1"/>
              <a:t>lokalizācijas</a:t>
            </a:r>
            <a:r>
              <a:rPr lang="en-GB" sz="2800" dirty="0"/>
              <a:t> </a:t>
            </a:r>
            <a:r>
              <a:rPr lang="en-GB" sz="2800" dirty="0" err="1"/>
              <a:t>grūtniecība</a:t>
            </a:r>
            <a:r>
              <a:rPr lang="en-GB" sz="2800" dirty="0"/>
              <a:t> (NLG) </a:t>
            </a:r>
          </a:p>
        </p:txBody>
      </p:sp>
      <p:pic>
        <p:nvPicPr>
          <p:cNvPr id="6" name="Attēls 5">
            <a:extLst>
              <a:ext uri="{FF2B5EF4-FFF2-40B4-BE49-F238E27FC236}">
                <a16:creationId xmlns:a16="http://schemas.microsoft.com/office/drawing/2014/main" id="{D055D99D-9DD1-88EF-16D2-022642FC5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</a:extLst>
          </a:blip>
          <a:srcRect t="9347" r="7649" b="12005"/>
          <a:stretch/>
        </p:blipFill>
        <p:spPr>
          <a:xfrm>
            <a:off x="6449785" y="4256994"/>
            <a:ext cx="5742215" cy="23186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41C7B6-ECD6-37E9-16D5-94179B83CF18}"/>
              </a:ext>
            </a:extLst>
          </p:cNvPr>
          <p:cNvSpPr txBox="1"/>
          <p:nvPr/>
        </p:nvSpPr>
        <p:spPr>
          <a:xfrm>
            <a:off x="315686" y="3694094"/>
            <a:ext cx="5627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Augsti</a:t>
            </a:r>
            <a:r>
              <a:rPr lang="en-GB" dirty="0"/>
              <a:t> </a:t>
            </a:r>
            <a:r>
              <a:rPr lang="en-GB" dirty="0" err="1"/>
              <a:t>jutīgi</a:t>
            </a:r>
            <a:r>
              <a:rPr lang="en-GB" dirty="0"/>
              <a:t> </a:t>
            </a:r>
            <a:r>
              <a:rPr lang="en-GB" dirty="0" err="1"/>
              <a:t>grūtniecības</a:t>
            </a:r>
            <a:r>
              <a:rPr lang="en-GB" dirty="0"/>
              <a:t> </a:t>
            </a:r>
            <a:r>
              <a:rPr lang="en-GB" dirty="0" err="1"/>
              <a:t>testi</a:t>
            </a:r>
            <a:r>
              <a:rPr lang="en-GB" dirty="0"/>
              <a:t> → </a:t>
            </a:r>
            <a:r>
              <a:rPr lang="en-GB" dirty="0" err="1"/>
              <a:t>pacientei</a:t>
            </a:r>
            <a:r>
              <a:rPr lang="en-GB" dirty="0"/>
              <a:t> </a:t>
            </a:r>
            <a:r>
              <a:rPr lang="en-GB" dirty="0" err="1"/>
              <a:t>tiek</a:t>
            </a:r>
            <a:r>
              <a:rPr lang="en-GB" dirty="0"/>
              <a:t> </a:t>
            </a:r>
            <a:r>
              <a:rPr lang="en-GB" dirty="0" err="1"/>
              <a:t>veikta</a:t>
            </a:r>
            <a:r>
              <a:rPr lang="en-GB" dirty="0"/>
              <a:t>  </a:t>
            </a:r>
            <a:r>
              <a:rPr lang="en-GB" dirty="0" err="1"/>
              <a:t>ultrasonogrāfija</a:t>
            </a:r>
            <a:r>
              <a:rPr lang="en-GB" dirty="0"/>
              <a:t> → NLG → </a:t>
            </a:r>
            <a:r>
              <a:rPr lang="en-GB" dirty="0" err="1"/>
              <a:t>pacientei</a:t>
            </a:r>
            <a:r>
              <a:rPr lang="en-GB" dirty="0"/>
              <a:t> </a:t>
            </a:r>
            <a:r>
              <a:rPr lang="en-GB" dirty="0" err="1"/>
              <a:t>trauksme</a:t>
            </a:r>
            <a:r>
              <a:rPr lang="en-GB" dirty="0"/>
              <a:t>, </a:t>
            </a:r>
            <a:r>
              <a:rPr lang="en-GB" dirty="0" err="1"/>
              <a:t>daudz</a:t>
            </a:r>
            <a:r>
              <a:rPr lang="en-GB" dirty="0"/>
              <a:t> </a:t>
            </a:r>
            <a:r>
              <a:rPr lang="en-GB" dirty="0" err="1"/>
              <a:t>izmeklējumu</a:t>
            </a:r>
            <a:r>
              <a:rPr lang="en-GB" dirty="0"/>
              <a:t> </a:t>
            </a:r>
            <a:r>
              <a:rPr lang="en-GB" dirty="0" err="1"/>
              <a:t>līdz</a:t>
            </a:r>
            <a:r>
              <a:rPr lang="en-GB" dirty="0"/>
              <a:t> </a:t>
            </a:r>
            <a:r>
              <a:rPr lang="en-GB" dirty="0" err="1"/>
              <a:t>diagnozes</a:t>
            </a:r>
            <a:r>
              <a:rPr lang="en-GB" dirty="0"/>
              <a:t> </a:t>
            </a:r>
            <a:r>
              <a:rPr lang="en-GB" dirty="0" err="1"/>
              <a:t>noskaidrošanai</a:t>
            </a:r>
            <a:endParaRPr lang="en-GB" dirty="0"/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BFEF10D8-87E5-1D5F-9853-3FC042E99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249" y="4617424"/>
            <a:ext cx="5047351" cy="19782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3184736"/>
      </p:ext>
    </p:extLst>
  </p:cSld>
  <p:clrMapOvr>
    <a:masterClrMapping/>
  </p:clrMapOvr>
  <p:transition spd="slow" advTm="81271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66FE6ED7-B930-60F1-6717-28F4C4BAA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Kāda</a:t>
            </a: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ir</a:t>
            </a:r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NLG prevalence?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C505269B-C918-B10E-C438-8967E4A50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864864" cy="38147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900" dirty="0" err="1"/>
              <a:t>Pētījumos</a:t>
            </a:r>
            <a:r>
              <a:rPr lang="en-US" sz="1900" dirty="0"/>
              <a:t> </a:t>
            </a:r>
            <a:r>
              <a:rPr lang="en-US" sz="1900" dirty="0" err="1"/>
              <a:t>ir</a:t>
            </a:r>
            <a:r>
              <a:rPr lang="en-US" sz="1900" dirty="0"/>
              <a:t> </a:t>
            </a:r>
            <a:r>
              <a:rPr lang="en-US" sz="1900" dirty="0" err="1"/>
              <a:t>ļoti</a:t>
            </a:r>
            <a:r>
              <a:rPr lang="en-US" sz="1900" dirty="0"/>
              <a:t> </a:t>
            </a:r>
            <a:r>
              <a:rPr lang="en-US" sz="1900" dirty="0" err="1"/>
              <a:t>plašs</a:t>
            </a:r>
            <a:r>
              <a:rPr lang="en-US" sz="1900" dirty="0"/>
              <a:t> prevalences </a:t>
            </a:r>
            <a:r>
              <a:rPr lang="en-US" sz="1900" dirty="0" err="1"/>
              <a:t>spektrs</a:t>
            </a:r>
            <a:r>
              <a:rPr lang="en-US" sz="1900" dirty="0"/>
              <a:t> (5-42%), ko </a:t>
            </a:r>
            <a:r>
              <a:rPr lang="en-US" sz="1900" dirty="0" err="1"/>
              <a:t>ietekmē</a:t>
            </a:r>
            <a:r>
              <a:rPr lang="en-US" sz="1900" dirty="0"/>
              <a:t>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900" dirty="0" err="1"/>
              <a:t>Lokālās</a:t>
            </a:r>
            <a:r>
              <a:rPr lang="en-US" sz="1900" dirty="0"/>
              <a:t> </a:t>
            </a:r>
            <a:r>
              <a:rPr lang="en-US" sz="1900" dirty="0" err="1"/>
              <a:t>vadlīnijas</a:t>
            </a:r>
            <a:endParaRPr lang="en-US" sz="1900" dirty="0"/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900" dirty="0" err="1"/>
              <a:t>Pielietotās</a:t>
            </a:r>
            <a:r>
              <a:rPr lang="en-US" sz="1900" dirty="0"/>
              <a:t> </a:t>
            </a:r>
            <a:r>
              <a:rPr lang="en-US" sz="1900" dirty="0" err="1"/>
              <a:t>definīcijas</a:t>
            </a:r>
            <a:r>
              <a:rPr lang="en-US" sz="1900" dirty="0"/>
              <a:t> un </a:t>
            </a:r>
            <a:r>
              <a:rPr lang="en-US" sz="1900" dirty="0" err="1"/>
              <a:t>robežvērtības</a:t>
            </a:r>
            <a:endParaRPr lang="en-US" sz="1900" dirty="0"/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900" dirty="0"/>
              <a:t>USG </a:t>
            </a:r>
            <a:r>
              <a:rPr lang="en-US" sz="1900" dirty="0" err="1"/>
              <a:t>pieejamība</a:t>
            </a:r>
            <a:r>
              <a:rPr lang="en-US" sz="1900" dirty="0"/>
              <a:t>, </a:t>
            </a:r>
            <a:r>
              <a:rPr lang="en-US" sz="1900" dirty="0" err="1"/>
              <a:t>apmācība</a:t>
            </a:r>
            <a:r>
              <a:rPr lang="en-US" sz="1900" dirty="0"/>
              <a:t> un </a:t>
            </a:r>
            <a:r>
              <a:rPr lang="en-US" sz="1900" dirty="0" err="1"/>
              <a:t>pieejamā</a:t>
            </a:r>
            <a:r>
              <a:rPr lang="en-US" sz="1900" dirty="0"/>
              <a:t> </a:t>
            </a:r>
            <a:r>
              <a:rPr lang="en-US" sz="1900" dirty="0" err="1"/>
              <a:t>aparatūra</a:t>
            </a:r>
            <a:endParaRPr lang="en-US" sz="19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 dirty="0" err="1"/>
              <a:t>Līdz</a:t>
            </a:r>
            <a:r>
              <a:rPr lang="en-US" sz="1900" dirty="0"/>
              <a:t> </a:t>
            </a:r>
            <a:r>
              <a:rPr lang="en-US" sz="1900" dirty="0" err="1"/>
              <a:t>ar</a:t>
            </a:r>
            <a:r>
              <a:rPr lang="en-US" sz="1900" dirty="0"/>
              <a:t> to </a:t>
            </a:r>
            <a:r>
              <a:rPr lang="en-US" sz="1900" dirty="0" err="1"/>
              <a:t>atšķiras</a:t>
            </a:r>
            <a:r>
              <a:rPr lang="en-US" sz="1900" dirty="0"/>
              <a:t> </a:t>
            </a:r>
            <a:r>
              <a:rPr lang="en-US" sz="1900" dirty="0" err="1"/>
              <a:t>arī</a:t>
            </a:r>
            <a:r>
              <a:rPr lang="en-US" sz="1900" dirty="0"/>
              <a:t> </a:t>
            </a:r>
            <a:r>
              <a:rPr lang="en-US" sz="1900" dirty="0" err="1"/>
              <a:t>ektopiskas</a:t>
            </a:r>
            <a:r>
              <a:rPr lang="en-US" sz="1900" dirty="0"/>
              <a:t> </a:t>
            </a:r>
            <a:r>
              <a:rPr lang="en-US" sz="1900" dirty="0" err="1"/>
              <a:t>grūtniecības</a:t>
            </a:r>
            <a:r>
              <a:rPr lang="en-US" sz="1900" dirty="0"/>
              <a:t> prevalence NLG </a:t>
            </a:r>
            <a:r>
              <a:rPr lang="en-US" sz="1900" dirty="0" err="1"/>
              <a:t>vidū</a:t>
            </a:r>
            <a:endParaRPr lang="en-US" sz="1900" dirty="0"/>
          </a:p>
        </p:txBody>
      </p:sp>
      <p:pic>
        <p:nvPicPr>
          <p:cNvPr id="10" name="Satura vietturis 9" descr="Attēls, kurā ir teksts, ekrānuzņēmums, fonts&#10;&#10;Apraksts ģenerēts automātiski">
            <a:extLst>
              <a:ext uri="{FF2B5EF4-FFF2-40B4-BE49-F238E27FC236}">
                <a16:creationId xmlns:a16="http://schemas.microsoft.com/office/drawing/2014/main" id="{37141DD0-FF8C-8D8E-93B5-F59FACAC8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176" y="651830"/>
            <a:ext cx="6364224" cy="23304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B6FF9F-8BC7-5EC6-B20E-8E6E2EA2D9D2}"/>
              </a:ext>
            </a:extLst>
          </p:cNvPr>
          <p:cNvSpPr txBox="1"/>
          <p:nvPr/>
        </p:nvSpPr>
        <p:spPr>
          <a:xfrm>
            <a:off x="5134358" y="5011176"/>
            <a:ext cx="1941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8% </a:t>
            </a:r>
            <a:r>
              <a:rPr lang="en-GB" dirty="0"/>
              <a:t>(n=135)  NLG </a:t>
            </a:r>
          </a:p>
        </p:txBody>
      </p:sp>
      <p:cxnSp>
        <p:nvCxnSpPr>
          <p:cNvPr id="16" name="Taisns bultveida savienotājs 15">
            <a:extLst>
              <a:ext uri="{FF2B5EF4-FFF2-40B4-BE49-F238E27FC236}">
                <a16:creationId xmlns:a16="http://schemas.microsoft.com/office/drawing/2014/main" id="{7F947833-4604-922A-670E-595152C9E5DC}"/>
              </a:ext>
            </a:extLst>
          </p:cNvPr>
          <p:cNvCxnSpPr/>
          <p:nvPr/>
        </p:nvCxnSpPr>
        <p:spPr>
          <a:xfrm>
            <a:off x="6105037" y="3943890"/>
            <a:ext cx="0" cy="6531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4ED3620-1BFB-390F-6724-D676A9A66876}"/>
              </a:ext>
            </a:extLst>
          </p:cNvPr>
          <p:cNvSpPr txBox="1"/>
          <p:nvPr/>
        </p:nvSpPr>
        <p:spPr>
          <a:xfrm>
            <a:off x="5141214" y="3256686"/>
            <a:ext cx="5170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1625</a:t>
            </a:r>
            <a:r>
              <a:rPr lang="en-GB" dirty="0"/>
              <a:t> </a:t>
            </a:r>
            <a:r>
              <a:rPr lang="en-GB" dirty="0" err="1"/>
              <a:t>pacientes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aizdomām</a:t>
            </a:r>
            <a:r>
              <a:rPr lang="en-GB" dirty="0"/>
              <a:t> par </a:t>
            </a:r>
            <a:r>
              <a:rPr lang="en-GB" dirty="0" err="1"/>
              <a:t>sarežģījumiem</a:t>
            </a:r>
            <a:r>
              <a:rPr lang="en-GB" dirty="0"/>
              <a:t> </a:t>
            </a:r>
            <a:r>
              <a:rPr lang="en-GB" dirty="0" err="1"/>
              <a:t>agrīnā</a:t>
            </a:r>
            <a:r>
              <a:rPr lang="en-GB" dirty="0"/>
              <a:t> </a:t>
            </a:r>
            <a:r>
              <a:rPr lang="en-GB" dirty="0" err="1"/>
              <a:t>grūtniecības</a:t>
            </a:r>
            <a:r>
              <a:rPr lang="en-GB" dirty="0"/>
              <a:t> </a:t>
            </a:r>
            <a:r>
              <a:rPr lang="en-GB" dirty="0" err="1"/>
              <a:t>laikā</a:t>
            </a:r>
            <a:endParaRPr lang="en-GB" dirty="0"/>
          </a:p>
        </p:txBody>
      </p:sp>
      <p:cxnSp>
        <p:nvCxnSpPr>
          <p:cNvPr id="19" name="Taisns bultveida savienotājs 18">
            <a:extLst>
              <a:ext uri="{FF2B5EF4-FFF2-40B4-BE49-F238E27FC236}">
                <a16:creationId xmlns:a16="http://schemas.microsoft.com/office/drawing/2014/main" id="{B3140C02-D8C3-E5B2-54CC-407D071B725D}"/>
              </a:ext>
            </a:extLst>
          </p:cNvPr>
          <p:cNvCxnSpPr>
            <a:cxnSpLocks/>
          </p:cNvCxnSpPr>
          <p:nvPr/>
        </p:nvCxnSpPr>
        <p:spPr>
          <a:xfrm>
            <a:off x="7119255" y="5240741"/>
            <a:ext cx="60731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D38711E-5214-8A16-260C-666388F907CF}"/>
              </a:ext>
            </a:extLst>
          </p:cNvPr>
          <p:cNvSpPr txBox="1"/>
          <p:nvPr/>
        </p:nvSpPr>
        <p:spPr>
          <a:xfrm>
            <a:off x="8037356" y="4597033"/>
            <a:ext cx="345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27% (n=34) </a:t>
            </a:r>
            <a:r>
              <a:rPr lang="en-GB" dirty="0" err="1"/>
              <a:t>normāla</a:t>
            </a:r>
            <a:r>
              <a:rPr lang="en-GB" dirty="0"/>
              <a:t> </a:t>
            </a:r>
            <a:r>
              <a:rPr lang="en-GB" dirty="0" err="1"/>
              <a:t>grūtniecība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79034F-A31A-6DD7-DBCD-DEDFCFB62828}"/>
              </a:ext>
            </a:extLst>
          </p:cNvPr>
          <p:cNvSpPr txBox="1"/>
          <p:nvPr/>
        </p:nvSpPr>
        <p:spPr>
          <a:xfrm>
            <a:off x="8037355" y="5672916"/>
            <a:ext cx="345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14% (n=18) </a:t>
            </a:r>
            <a:r>
              <a:rPr lang="en-GB" dirty="0" err="1"/>
              <a:t>ektopiska</a:t>
            </a:r>
            <a:r>
              <a:rPr lang="en-GB" dirty="0"/>
              <a:t> </a:t>
            </a:r>
            <a:r>
              <a:rPr lang="en-GB" dirty="0" err="1"/>
              <a:t>grūtniecība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4F7E87-009D-CB9A-2CB2-0BB038300EFB}"/>
              </a:ext>
            </a:extLst>
          </p:cNvPr>
          <p:cNvSpPr txBox="1"/>
          <p:nvPr/>
        </p:nvSpPr>
        <p:spPr>
          <a:xfrm>
            <a:off x="8037355" y="5107317"/>
            <a:ext cx="345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11% (n=9) </a:t>
            </a:r>
            <a:r>
              <a:rPr lang="en-GB" dirty="0" err="1"/>
              <a:t>spontāns</a:t>
            </a:r>
            <a:r>
              <a:rPr lang="en-GB" dirty="0"/>
              <a:t> aborts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1BE102-222C-C468-698F-1BF393FE993C}"/>
              </a:ext>
            </a:extLst>
          </p:cNvPr>
          <p:cNvSpPr txBox="1"/>
          <p:nvPr/>
        </p:nvSpPr>
        <p:spPr>
          <a:xfrm>
            <a:off x="8037356" y="4104036"/>
            <a:ext cx="4081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50% (n=64) </a:t>
            </a:r>
            <a:r>
              <a:rPr lang="en-GB" dirty="0" err="1"/>
              <a:t>spontāns</a:t>
            </a:r>
            <a:r>
              <a:rPr lang="en-GB" dirty="0"/>
              <a:t> NLG </a:t>
            </a:r>
            <a:r>
              <a:rPr lang="en-GB" dirty="0" err="1"/>
              <a:t>atrisinājums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8553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BF86FCB-CF48-629D-F953-B3011CFA2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3455821" cy="1616203"/>
          </a:xfrm>
        </p:spPr>
        <p:txBody>
          <a:bodyPr anchor="b">
            <a:normAutofit/>
          </a:bodyPr>
          <a:lstStyle/>
          <a:p>
            <a:r>
              <a:rPr lang="en-GB" sz="3200"/>
              <a:t>NLG dabiskā gaita un diferenciāldiagnoze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3550EBB-8EA3-E1FB-83DD-C17C0B5C2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5"/>
            <a:ext cx="3896475" cy="3583133"/>
          </a:xfrm>
        </p:spPr>
        <p:txBody>
          <a:bodyPr anchor="t">
            <a:normAutofit lnSpcReduction="10000"/>
          </a:bodyPr>
          <a:lstStyle/>
          <a:p>
            <a:r>
              <a:rPr lang="en-GB" sz="1800" b="1" dirty="0" err="1"/>
              <a:t>Intrauterīna</a:t>
            </a:r>
            <a:r>
              <a:rPr lang="en-GB" sz="1800" dirty="0"/>
              <a:t> </a:t>
            </a:r>
            <a:r>
              <a:rPr lang="en-GB" sz="1800" dirty="0" err="1"/>
              <a:t>grūtniecība</a:t>
            </a:r>
            <a:endParaRPr lang="en-GB" sz="1800" dirty="0"/>
          </a:p>
          <a:p>
            <a:pPr lvl="1"/>
            <a:r>
              <a:rPr lang="en-GB" sz="1800" dirty="0" err="1"/>
              <a:t>Progresējoša</a:t>
            </a:r>
            <a:r>
              <a:rPr lang="en-GB" sz="1800" dirty="0"/>
              <a:t> </a:t>
            </a:r>
            <a:r>
              <a:rPr lang="en-GB" sz="1800" dirty="0" err="1"/>
              <a:t>grūtniecība</a:t>
            </a:r>
            <a:endParaRPr lang="en-GB" sz="1800" dirty="0"/>
          </a:p>
          <a:p>
            <a:pPr lvl="1"/>
            <a:r>
              <a:rPr lang="en-GB" sz="1800" dirty="0" err="1"/>
              <a:t>Grūtniecības</a:t>
            </a:r>
            <a:r>
              <a:rPr lang="en-GB" sz="1800" dirty="0"/>
              <a:t> </a:t>
            </a:r>
            <a:r>
              <a:rPr lang="en-GB" sz="1800" dirty="0" err="1"/>
              <a:t>pārtraukšanās</a:t>
            </a:r>
            <a:endParaRPr lang="en-GB" sz="1800" dirty="0"/>
          </a:p>
          <a:p>
            <a:pPr lvl="1"/>
            <a:endParaRPr lang="en-GB" sz="1800" dirty="0"/>
          </a:p>
          <a:p>
            <a:r>
              <a:rPr lang="en-GB" sz="1800" dirty="0" err="1"/>
              <a:t>Neliela</a:t>
            </a:r>
            <a:r>
              <a:rPr lang="en-GB" sz="1800" dirty="0"/>
              <a:t> </a:t>
            </a:r>
            <a:r>
              <a:rPr lang="en-GB" sz="1800" dirty="0" err="1"/>
              <a:t>daļa</a:t>
            </a:r>
            <a:r>
              <a:rPr lang="en-GB" sz="1800" dirty="0"/>
              <a:t> no NLG </a:t>
            </a:r>
            <a:r>
              <a:rPr lang="en-GB" sz="1800" dirty="0" err="1"/>
              <a:t>būs</a:t>
            </a:r>
            <a:r>
              <a:rPr lang="en-GB" sz="1800" dirty="0"/>
              <a:t> </a:t>
            </a:r>
            <a:r>
              <a:rPr lang="en-GB" sz="1800" b="1" dirty="0" err="1"/>
              <a:t>ektopiska</a:t>
            </a:r>
            <a:r>
              <a:rPr lang="en-GB" sz="1800" dirty="0"/>
              <a:t> </a:t>
            </a:r>
            <a:r>
              <a:rPr lang="en-GB" sz="1800" dirty="0" err="1"/>
              <a:t>grūtniecība</a:t>
            </a:r>
            <a:r>
              <a:rPr lang="en-GB" sz="1800" dirty="0"/>
              <a:t> </a:t>
            </a:r>
            <a:r>
              <a:rPr lang="en-GB" sz="1800" dirty="0" err="1"/>
              <a:t>ar</a:t>
            </a:r>
            <a:r>
              <a:rPr lang="en-GB" sz="1800" dirty="0"/>
              <a:t> </a:t>
            </a:r>
            <a:r>
              <a:rPr lang="en-GB" sz="1800" dirty="0" err="1"/>
              <a:t>ruptūras</a:t>
            </a:r>
            <a:r>
              <a:rPr lang="en-GB" sz="1800" dirty="0"/>
              <a:t> un </a:t>
            </a:r>
            <a:r>
              <a:rPr lang="en-GB" sz="1800" dirty="0" err="1"/>
              <a:t>asiņošanas</a:t>
            </a:r>
            <a:r>
              <a:rPr lang="en-GB" sz="1800" dirty="0"/>
              <a:t> </a:t>
            </a:r>
            <a:r>
              <a:rPr lang="en-GB" sz="1800" dirty="0" err="1"/>
              <a:t>risku</a:t>
            </a:r>
            <a:endParaRPr lang="en-GB" sz="1800" dirty="0"/>
          </a:p>
          <a:p>
            <a:endParaRPr lang="en-GB" sz="1800" dirty="0"/>
          </a:p>
          <a:p>
            <a:r>
              <a:rPr lang="en-GB" sz="1800" dirty="0" err="1"/>
              <a:t>Molāra</a:t>
            </a:r>
            <a:r>
              <a:rPr lang="en-GB" sz="1800" dirty="0"/>
              <a:t> </a:t>
            </a:r>
            <a:r>
              <a:rPr lang="en-GB" sz="1800" dirty="0" err="1"/>
              <a:t>grūtniecība</a:t>
            </a:r>
            <a:endParaRPr lang="en-US" sz="1800" dirty="0"/>
          </a:p>
          <a:p>
            <a:r>
              <a:rPr lang="en-GB" sz="1800" dirty="0" err="1"/>
              <a:t>Retāki</a:t>
            </a:r>
            <a:r>
              <a:rPr lang="en-GB" sz="1800" dirty="0"/>
              <a:t> </a:t>
            </a:r>
            <a:r>
              <a:rPr lang="en-GB" sz="1800" dirty="0" err="1"/>
              <a:t>varianti</a:t>
            </a:r>
            <a:endParaRPr lang="en-GB" sz="1800" dirty="0"/>
          </a:p>
          <a:p>
            <a:pPr lvl="1"/>
            <a:r>
              <a:rPr lang="en-GB" sz="1100" dirty="0" err="1"/>
              <a:t>Malignitāte</a:t>
            </a:r>
            <a:endParaRPr lang="en-US" sz="1100" dirty="0"/>
          </a:p>
          <a:p>
            <a:pPr lvl="1"/>
            <a:r>
              <a:rPr lang="en-GB" sz="1100" dirty="0" err="1"/>
              <a:t>Viltus</a:t>
            </a:r>
            <a:r>
              <a:rPr lang="en-GB" sz="1100" dirty="0"/>
              <a:t> </a:t>
            </a:r>
            <a:r>
              <a:rPr lang="en-GB" sz="1100" dirty="0" err="1"/>
              <a:t>pozitīvi</a:t>
            </a:r>
            <a:r>
              <a:rPr lang="en-GB" sz="1100" dirty="0"/>
              <a:t> </a:t>
            </a:r>
            <a:r>
              <a:rPr lang="en-GB" sz="1100" dirty="0" err="1"/>
              <a:t>rezultāti</a:t>
            </a:r>
            <a:endParaRPr lang="en-US" sz="1100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0D80070C-4539-5E68-ED08-4AC8476C6C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440" b="1"/>
          <a:stretch/>
        </p:blipFill>
        <p:spPr>
          <a:xfrm>
            <a:off x="6810931" y="1664208"/>
            <a:ext cx="5381068" cy="519379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5AFD70F-20E3-55D2-E154-7D4FACFBB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BDB812-268E-7EC5-B48A-7522718164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DA30E18-AA70-D998-AAFC-727CB0367F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DC9A16D-043E-4F52-EAFB-A09A28C4A78E}"/>
              </a:ext>
            </a:extLst>
          </p:cNvPr>
          <p:cNvSpPr txBox="1"/>
          <p:nvPr/>
        </p:nvSpPr>
        <p:spPr>
          <a:xfrm>
            <a:off x="7427882" y="6467854"/>
            <a:ext cx="42671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400" dirty="0"/>
              <a:t>https://images.app.goo.gl/tYKVBrfBWmBCC9he8</a:t>
            </a:r>
          </a:p>
        </p:txBody>
      </p:sp>
    </p:spTree>
    <p:extLst>
      <p:ext uri="{BB962C8B-B14F-4D97-AF65-F5344CB8AC3E}">
        <p14:creationId xmlns:p14="http://schemas.microsoft.com/office/powerpoint/2010/main" val="3908301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atura vietturis 3">
            <a:extLst>
              <a:ext uri="{FF2B5EF4-FFF2-40B4-BE49-F238E27FC236}">
                <a16:creationId xmlns:a16="http://schemas.microsoft.com/office/drawing/2014/main" id="{F06631F7-872C-B078-13B7-BD1369AC3B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6956779"/>
              </p:ext>
            </p:extLst>
          </p:nvPr>
        </p:nvGraphicFramePr>
        <p:xfrm>
          <a:off x="342901" y="500742"/>
          <a:ext cx="11653156" cy="5861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0325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Color Cover">
            <a:extLst>
              <a:ext uri="{FF2B5EF4-FFF2-40B4-BE49-F238E27FC236}">
                <a16:creationId xmlns:a16="http://schemas.microsoft.com/office/drawing/2014/main" id="{815925C2-A704-4D47-B1C1-3FCA5251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 Cover">
            <a:extLst>
              <a:ext uri="{FF2B5EF4-FFF2-40B4-BE49-F238E27FC236}">
                <a16:creationId xmlns:a16="http://schemas.microsoft.com/office/drawing/2014/main" id="{01D4315C-C23C-4FD3-98DF-08C29E229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E6B47BC-43FD-4C91-8BFF-B41B99A8A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064235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13038185-AC3C-4595-945F-25311424C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75D51AA0-C095-4650-A361-B294320BFE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FF8BC133-DE13-736A-27D2-63EE56545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en-GB" sz="4800" dirty="0" err="1">
                <a:solidFill>
                  <a:schemeClr val="bg1"/>
                </a:solidFill>
              </a:rPr>
              <a:t>Izmeklēšana</a:t>
            </a:r>
            <a:endParaRPr lang="en-GB" sz="4800" dirty="0">
              <a:solidFill>
                <a:schemeClr val="bg1"/>
              </a:solidFill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644C078E-6EC7-71B3-5A56-64439D64B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2281" y="622669"/>
            <a:ext cx="4484536" cy="5340097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endParaRPr lang="en-GB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GB" sz="1800" b="1" dirty="0" err="1">
                <a:solidFill>
                  <a:schemeClr val="tx2"/>
                </a:solidFill>
              </a:rPr>
              <a:t>Simptomātiska</a:t>
            </a:r>
            <a:r>
              <a:rPr lang="en-GB" sz="1800" b="1" dirty="0">
                <a:solidFill>
                  <a:schemeClr val="tx2"/>
                </a:solidFill>
              </a:rPr>
              <a:t> </a:t>
            </a:r>
            <a:r>
              <a:rPr lang="en-GB" sz="1800" b="1" dirty="0" err="1">
                <a:solidFill>
                  <a:schemeClr val="tx2"/>
                </a:solidFill>
              </a:rPr>
              <a:t>paciente</a:t>
            </a:r>
            <a:r>
              <a:rPr lang="en-GB" sz="1800" b="1" dirty="0">
                <a:solidFill>
                  <a:schemeClr val="tx2"/>
                </a:solidFill>
              </a:rPr>
              <a:t> </a:t>
            </a:r>
            <a:r>
              <a:rPr lang="en-GB" sz="1800" b="1" dirty="0" err="1">
                <a:solidFill>
                  <a:schemeClr val="tx2"/>
                </a:solidFill>
              </a:rPr>
              <a:t>ar</a:t>
            </a:r>
            <a:r>
              <a:rPr lang="en-GB" sz="1800" b="1" dirty="0">
                <a:solidFill>
                  <a:schemeClr val="tx2"/>
                </a:solidFill>
              </a:rPr>
              <a:t> </a:t>
            </a:r>
            <a:r>
              <a:rPr lang="en-GB" sz="1800" b="1" u="sng" dirty="0" err="1">
                <a:solidFill>
                  <a:schemeClr val="tx2"/>
                </a:solidFill>
              </a:rPr>
              <a:t>pozitīvu</a:t>
            </a:r>
            <a:r>
              <a:rPr lang="en-GB" sz="1800" b="1" u="sng" dirty="0">
                <a:solidFill>
                  <a:schemeClr val="tx2"/>
                </a:solidFill>
              </a:rPr>
              <a:t> </a:t>
            </a:r>
            <a:r>
              <a:rPr lang="en-GB" sz="1800" b="1" u="sng" dirty="0" err="1">
                <a:solidFill>
                  <a:schemeClr val="tx2"/>
                </a:solidFill>
              </a:rPr>
              <a:t>grūtniecības</a:t>
            </a:r>
            <a:r>
              <a:rPr lang="en-GB" sz="1800" b="1" u="sng" dirty="0">
                <a:solidFill>
                  <a:schemeClr val="tx2"/>
                </a:solidFill>
              </a:rPr>
              <a:t> </a:t>
            </a:r>
            <a:r>
              <a:rPr lang="en-GB" sz="1800" b="1" u="sng" dirty="0" err="1">
                <a:solidFill>
                  <a:schemeClr val="tx2"/>
                </a:solidFill>
              </a:rPr>
              <a:t>testu</a:t>
            </a:r>
            <a:endParaRPr lang="en-GB" sz="1800" b="1" u="sng" dirty="0">
              <a:solidFill>
                <a:schemeClr val="tx2"/>
              </a:solidFill>
            </a:endParaRPr>
          </a:p>
          <a:p>
            <a:r>
              <a:rPr lang="en-GB" sz="1800" dirty="0" err="1">
                <a:solidFill>
                  <a:schemeClr val="tx2"/>
                </a:solidFill>
              </a:rPr>
              <a:t>Pacientei</a:t>
            </a:r>
            <a:r>
              <a:rPr lang="en-GB" sz="1800" dirty="0">
                <a:solidFill>
                  <a:schemeClr val="tx2"/>
                </a:solidFill>
              </a:rPr>
              <a:t> var </a:t>
            </a:r>
            <a:r>
              <a:rPr lang="en-GB" sz="1800" dirty="0" err="1">
                <a:solidFill>
                  <a:schemeClr val="tx2"/>
                </a:solidFill>
              </a:rPr>
              <a:t>būt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sāpes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vēdera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lejasdaļā</a:t>
            </a:r>
            <a:r>
              <a:rPr lang="en-GB" sz="1800" dirty="0">
                <a:solidFill>
                  <a:schemeClr val="tx2"/>
                </a:solidFill>
              </a:rPr>
              <a:t> un </a:t>
            </a:r>
            <a:r>
              <a:rPr lang="en-GB" sz="1800" dirty="0" err="1">
                <a:solidFill>
                  <a:schemeClr val="tx2"/>
                </a:solidFill>
              </a:rPr>
              <a:t>asiņošana</a:t>
            </a:r>
            <a:r>
              <a:rPr lang="en-GB" sz="1800" dirty="0">
                <a:solidFill>
                  <a:schemeClr val="tx2"/>
                </a:solidFill>
              </a:rPr>
              <a:t>, </a:t>
            </a:r>
            <a:r>
              <a:rPr lang="en-GB" sz="1800" dirty="0" err="1">
                <a:solidFill>
                  <a:schemeClr val="tx2"/>
                </a:solidFill>
              </a:rPr>
              <a:t>taču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papildu</a:t>
            </a:r>
            <a:r>
              <a:rPr lang="en-GB" sz="1800" dirty="0">
                <a:solidFill>
                  <a:schemeClr val="tx2"/>
                </a:solidFill>
              </a:rPr>
              <a:t> var </a:t>
            </a:r>
            <a:r>
              <a:rPr lang="en-GB" sz="1800" dirty="0" err="1">
                <a:solidFill>
                  <a:schemeClr val="tx2"/>
                </a:solidFill>
              </a:rPr>
              <a:t>būt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arī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progresējošas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grūtniecības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simptomi</a:t>
            </a:r>
            <a:r>
              <a:rPr lang="en-GB" sz="1800" dirty="0">
                <a:solidFill>
                  <a:schemeClr val="tx2"/>
                </a:solidFill>
              </a:rPr>
              <a:t> (</a:t>
            </a:r>
            <a:r>
              <a:rPr lang="en-GB" sz="1800" dirty="0" err="1">
                <a:solidFill>
                  <a:schemeClr val="tx2"/>
                </a:solidFill>
              </a:rPr>
              <a:t>krūšu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jutīgums</a:t>
            </a:r>
            <a:r>
              <a:rPr lang="en-GB" sz="1800" dirty="0">
                <a:solidFill>
                  <a:schemeClr val="tx2"/>
                </a:solidFill>
              </a:rPr>
              <a:t>, </a:t>
            </a:r>
            <a:r>
              <a:rPr lang="en-GB" sz="1800" dirty="0" err="1">
                <a:solidFill>
                  <a:schemeClr val="tx2"/>
                </a:solidFill>
              </a:rPr>
              <a:t>slikta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dūša</a:t>
            </a:r>
            <a:r>
              <a:rPr lang="en-GB" sz="1800" dirty="0">
                <a:solidFill>
                  <a:schemeClr val="tx2"/>
                </a:solidFill>
              </a:rPr>
              <a:t>)</a:t>
            </a:r>
          </a:p>
          <a:p>
            <a:r>
              <a:rPr lang="en-GB" sz="1800" dirty="0" err="1">
                <a:solidFill>
                  <a:schemeClr val="tx2"/>
                </a:solidFill>
              </a:rPr>
              <a:t>Pēdējo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menstruāciju</a:t>
            </a:r>
            <a:r>
              <a:rPr lang="en-GB" sz="1800" dirty="0">
                <a:solidFill>
                  <a:schemeClr val="tx2"/>
                </a:solidFill>
              </a:rPr>
              <a:t> datums</a:t>
            </a:r>
          </a:p>
          <a:p>
            <a:pPr lvl="1"/>
            <a:r>
              <a:rPr lang="en-GB" sz="1400" dirty="0">
                <a:solidFill>
                  <a:schemeClr val="tx2"/>
                </a:solidFill>
              </a:rPr>
              <a:t>→ gestācijas laiks</a:t>
            </a:r>
          </a:p>
          <a:p>
            <a:r>
              <a:rPr lang="en-GB" sz="1800" dirty="0" err="1">
                <a:solidFill>
                  <a:schemeClr val="tx2"/>
                </a:solidFill>
              </a:rPr>
              <a:t>Objektīvā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izmeklēšana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GB" sz="1400" dirty="0">
                <a:solidFill>
                  <a:schemeClr val="tx2"/>
                </a:solidFill>
              </a:rPr>
              <a:t>→ </a:t>
            </a:r>
            <a:r>
              <a:rPr lang="en-GB" sz="1400" dirty="0" err="1">
                <a:solidFill>
                  <a:schemeClr val="tx2"/>
                </a:solidFill>
              </a:rPr>
              <a:t>vai</a:t>
            </a:r>
            <a:r>
              <a:rPr lang="en-GB" sz="1400" dirty="0">
                <a:solidFill>
                  <a:schemeClr val="tx2"/>
                </a:solidFill>
              </a:rPr>
              <a:t> </a:t>
            </a:r>
            <a:r>
              <a:rPr lang="en-GB" sz="1400" dirty="0" err="1">
                <a:solidFill>
                  <a:schemeClr val="tx2"/>
                </a:solidFill>
              </a:rPr>
              <a:t>objektīvā</a:t>
            </a:r>
            <a:r>
              <a:rPr lang="en-GB" sz="1400" dirty="0">
                <a:solidFill>
                  <a:schemeClr val="tx2"/>
                </a:solidFill>
              </a:rPr>
              <a:t> </a:t>
            </a:r>
            <a:r>
              <a:rPr lang="en-GB" sz="1400" dirty="0" err="1">
                <a:solidFill>
                  <a:schemeClr val="tx2"/>
                </a:solidFill>
              </a:rPr>
              <a:t>atradne</a:t>
            </a:r>
            <a:r>
              <a:rPr lang="en-GB" sz="1400" dirty="0">
                <a:solidFill>
                  <a:schemeClr val="tx2"/>
                </a:solidFill>
              </a:rPr>
              <a:t> </a:t>
            </a:r>
            <a:r>
              <a:rPr lang="en-GB" sz="1400" dirty="0" err="1">
                <a:solidFill>
                  <a:schemeClr val="tx2"/>
                </a:solidFill>
              </a:rPr>
              <a:t>atbilst</a:t>
            </a:r>
            <a:r>
              <a:rPr lang="en-GB" sz="1400" dirty="0">
                <a:solidFill>
                  <a:schemeClr val="tx2"/>
                </a:solidFill>
              </a:rPr>
              <a:t> gestācijas </a:t>
            </a:r>
            <a:r>
              <a:rPr lang="en-GB" sz="1400" dirty="0" err="1">
                <a:solidFill>
                  <a:schemeClr val="tx2"/>
                </a:solidFill>
              </a:rPr>
              <a:t>laikam</a:t>
            </a:r>
            <a:endParaRPr lang="en-GB" sz="1400" dirty="0">
              <a:solidFill>
                <a:schemeClr val="tx2"/>
              </a:solidFill>
            </a:endParaRPr>
          </a:p>
          <a:p>
            <a:r>
              <a:rPr lang="en-GB" sz="1800" dirty="0" err="1">
                <a:solidFill>
                  <a:schemeClr val="tx2"/>
                </a:solidFill>
              </a:rPr>
              <a:t>Vitālie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rādītāji</a:t>
            </a:r>
            <a:endParaRPr lang="en-GB" sz="1800" dirty="0">
              <a:solidFill>
                <a:schemeClr val="tx2"/>
              </a:solidFill>
            </a:endParaRPr>
          </a:p>
          <a:p>
            <a:r>
              <a:rPr lang="en-GB" sz="1800" dirty="0" err="1">
                <a:solidFill>
                  <a:schemeClr val="tx2"/>
                </a:solidFill>
              </a:rPr>
              <a:t>Anamnēze</a:t>
            </a:r>
            <a:r>
              <a:rPr lang="en-GB" sz="1800" dirty="0">
                <a:solidFill>
                  <a:schemeClr val="tx2"/>
                </a:solidFill>
              </a:rPr>
              <a:t>, </a:t>
            </a:r>
            <a:r>
              <a:rPr lang="en-GB" sz="1800" dirty="0" err="1">
                <a:solidFill>
                  <a:schemeClr val="tx2"/>
                </a:solidFill>
              </a:rPr>
              <a:t>ektopiskas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grūtniecības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riska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faktori</a:t>
            </a:r>
            <a:endParaRPr lang="en-GB" sz="1800" dirty="0">
              <a:solidFill>
                <a:schemeClr val="tx2"/>
              </a:solidFill>
            </a:endParaRPr>
          </a:p>
          <a:p>
            <a:pPr lvl="1"/>
            <a:r>
              <a:rPr lang="en-GB" sz="1800" dirty="0" err="1">
                <a:solidFill>
                  <a:schemeClr val="tx2"/>
                </a:solidFill>
              </a:rPr>
              <a:t>piemēram</a:t>
            </a:r>
            <a:r>
              <a:rPr lang="en-GB" sz="1800" dirty="0">
                <a:solidFill>
                  <a:schemeClr val="tx2"/>
                </a:solidFill>
              </a:rPr>
              <a:t> IIS, </a:t>
            </a:r>
            <a:r>
              <a:rPr lang="en-GB" sz="1800" dirty="0" err="1">
                <a:solidFill>
                  <a:schemeClr val="tx2"/>
                </a:solidFill>
              </a:rPr>
              <a:t>medicīniskā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apaugļošana</a:t>
            </a:r>
            <a:r>
              <a:rPr lang="en-GB" sz="1800" dirty="0">
                <a:solidFill>
                  <a:schemeClr val="tx2"/>
                </a:solidFill>
              </a:rPr>
              <a:t>, </a:t>
            </a:r>
            <a:r>
              <a:rPr lang="en-GB" sz="1800" dirty="0" err="1">
                <a:solidFill>
                  <a:schemeClr val="tx2"/>
                </a:solidFill>
              </a:rPr>
              <a:t>smēķēšana</a:t>
            </a:r>
            <a:r>
              <a:rPr lang="en-GB" sz="1800" dirty="0">
                <a:solidFill>
                  <a:schemeClr val="tx2"/>
                </a:solidFill>
              </a:rPr>
              <a:t>, </a:t>
            </a:r>
            <a:r>
              <a:rPr lang="en-GB" sz="1800" dirty="0" err="1">
                <a:solidFill>
                  <a:schemeClr val="tx2"/>
                </a:solidFill>
              </a:rPr>
              <a:t>anamnēzē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ektopiska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grūtniecība</a:t>
            </a:r>
            <a:r>
              <a:rPr lang="en-GB" sz="1800" dirty="0">
                <a:solidFill>
                  <a:schemeClr val="tx2"/>
                </a:solidFill>
              </a:rPr>
              <a:t>, IUS</a:t>
            </a:r>
          </a:p>
          <a:p>
            <a:r>
              <a:rPr lang="en-GB" sz="1800" dirty="0">
                <a:solidFill>
                  <a:schemeClr val="tx2"/>
                </a:solidFill>
              </a:rPr>
              <a:t>TVUSG</a:t>
            </a:r>
          </a:p>
          <a:p>
            <a:r>
              <a:rPr lang="en-GB" sz="1800" dirty="0">
                <a:solidFill>
                  <a:schemeClr val="tx2"/>
                </a:solidFill>
              </a:rPr>
              <a:t>HCG </a:t>
            </a:r>
            <a:r>
              <a:rPr lang="en-GB" sz="1800" dirty="0" err="1">
                <a:solidFill>
                  <a:schemeClr val="tx2"/>
                </a:solidFill>
              </a:rPr>
              <a:t>līmenis</a:t>
            </a:r>
            <a:r>
              <a:rPr lang="en-GB" sz="1800" dirty="0">
                <a:solidFill>
                  <a:schemeClr val="tx2"/>
                </a:solidFill>
              </a:rPr>
              <a:t> </a:t>
            </a:r>
            <a:r>
              <a:rPr lang="en-GB" sz="1800" dirty="0" err="1">
                <a:solidFill>
                  <a:schemeClr val="tx2"/>
                </a:solidFill>
              </a:rPr>
              <a:t>asinīs</a:t>
            </a:r>
            <a:endParaRPr lang="en-GB" sz="1800" dirty="0">
              <a:solidFill>
                <a:schemeClr val="tx2"/>
              </a:solidFill>
            </a:endParaRPr>
          </a:p>
          <a:p>
            <a:pPr lvl="1"/>
            <a:endParaRPr lang="en-GB" sz="1800" dirty="0">
              <a:solidFill>
                <a:schemeClr val="tx2"/>
              </a:solidFill>
            </a:endParaRPr>
          </a:p>
          <a:p>
            <a:endParaRPr lang="en-GB" sz="1800" dirty="0">
              <a:solidFill>
                <a:schemeClr val="tx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B3D77D-8F26-E81A-DFD9-1B8025A012CC}"/>
              </a:ext>
            </a:extLst>
          </p:cNvPr>
          <p:cNvSpPr txBox="1"/>
          <p:nvPr/>
        </p:nvSpPr>
        <p:spPr>
          <a:xfrm>
            <a:off x="239173" y="5673513"/>
            <a:ext cx="6474141" cy="707886"/>
          </a:xfrm>
          <a:prstGeom prst="rect">
            <a:avLst/>
          </a:prstGeom>
          <a:ln w="57150"/>
          <a:effectLst>
            <a:glow rad="63500">
              <a:schemeClr val="accent5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chemeClr val="tx2"/>
                </a:solidFill>
              </a:rPr>
              <a:t>Asimptomātiska</a:t>
            </a:r>
            <a:r>
              <a:rPr lang="en-GB" sz="2000" dirty="0">
                <a:solidFill>
                  <a:schemeClr val="tx2"/>
                </a:solidFill>
              </a:rPr>
              <a:t> – </a:t>
            </a:r>
            <a:r>
              <a:rPr lang="en-GB" sz="2000" dirty="0" err="1">
                <a:solidFill>
                  <a:schemeClr val="tx2"/>
                </a:solidFill>
              </a:rPr>
              <a:t>veikt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ultrasonogrāfiju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sākot</a:t>
            </a:r>
            <a:r>
              <a:rPr lang="en-GB" sz="2000" dirty="0">
                <a:solidFill>
                  <a:schemeClr val="tx2"/>
                </a:solidFill>
              </a:rPr>
              <a:t> no</a:t>
            </a:r>
          </a:p>
          <a:p>
            <a:r>
              <a:rPr lang="en-GB" sz="2000" dirty="0">
                <a:solidFill>
                  <a:schemeClr val="tx2"/>
                </a:solidFill>
              </a:rPr>
              <a:t> 7. GN (</a:t>
            </a:r>
            <a:r>
              <a:rPr lang="en-GB" sz="2000" dirty="0" err="1">
                <a:solidFill>
                  <a:schemeClr val="tx2"/>
                </a:solidFill>
              </a:rPr>
              <a:t>pacientēm</a:t>
            </a:r>
            <a:r>
              <a:rPr lang="en-GB" sz="2000" dirty="0">
                <a:solidFill>
                  <a:schemeClr val="tx2"/>
                </a:solidFill>
              </a:rPr>
              <a:t> bez CS </a:t>
            </a:r>
            <a:r>
              <a:rPr lang="en-GB" sz="2000" dirty="0" err="1">
                <a:solidFill>
                  <a:schemeClr val="tx2"/>
                </a:solidFill>
              </a:rPr>
              <a:t>anamnēzē</a:t>
            </a:r>
            <a:r>
              <a:rPr lang="en-GB" sz="2000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7826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49FB5C3-7336-4FE0-A30C-CC0A3646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DFEE18CD-1B0F-0358-0ABE-EB1F723BA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750175" cy="1169585"/>
          </a:xfrm>
        </p:spPr>
        <p:txBody>
          <a:bodyPr anchor="b">
            <a:normAutofit/>
          </a:bodyPr>
          <a:lstStyle/>
          <a:p>
            <a:r>
              <a:rPr lang="en-GB" sz="4000" dirty="0"/>
              <a:t>TVUSG – “</a:t>
            </a:r>
            <a:r>
              <a:rPr lang="en-GB" sz="4000" dirty="0" err="1"/>
              <a:t>zelta</a:t>
            </a:r>
            <a:r>
              <a:rPr lang="en-GB" sz="4000" dirty="0"/>
              <a:t> standards”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2EE52822-1637-1230-5562-7737CDAE5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715" y="2508105"/>
            <a:ext cx="5040285" cy="3632493"/>
          </a:xfrm>
        </p:spPr>
        <p:txBody>
          <a:bodyPr anchor="ctr">
            <a:normAutofit/>
          </a:bodyPr>
          <a:lstStyle/>
          <a:p>
            <a:r>
              <a:rPr lang="en-GB" sz="2000" dirty="0"/>
              <a:t>NLG </a:t>
            </a:r>
            <a:r>
              <a:rPr lang="en-GB" sz="2000" dirty="0" err="1"/>
              <a:t>biežums</a:t>
            </a:r>
            <a:r>
              <a:rPr lang="en-GB" sz="2000" dirty="0"/>
              <a:t> </a:t>
            </a:r>
            <a:r>
              <a:rPr lang="en-GB" sz="2000" dirty="0" err="1"/>
              <a:t>ir</a:t>
            </a:r>
            <a:r>
              <a:rPr lang="en-GB" sz="2000" dirty="0"/>
              <a:t> </a:t>
            </a:r>
            <a:r>
              <a:rPr lang="en-GB" sz="2000" dirty="0" err="1"/>
              <a:t>saistīts</a:t>
            </a:r>
            <a:r>
              <a:rPr lang="en-GB" sz="2000" dirty="0"/>
              <a:t> </a:t>
            </a:r>
            <a:r>
              <a:rPr lang="en-GB" sz="2000" dirty="0" err="1"/>
              <a:t>ar</a:t>
            </a:r>
            <a:r>
              <a:rPr lang="en-GB" sz="2000" dirty="0"/>
              <a:t> </a:t>
            </a:r>
            <a:r>
              <a:rPr lang="en-GB" sz="2000" dirty="0" err="1"/>
              <a:t>veiktās</a:t>
            </a:r>
            <a:r>
              <a:rPr lang="en-GB" sz="2000" dirty="0"/>
              <a:t> TVUSG </a:t>
            </a:r>
            <a:r>
              <a:rPr lang="en-GB" sz="2000" dirty="0" err="1"/>
              <a:t>kvalitāti</a:t>
            </a:r>
            <a:endParaRPr lang="en-GB" sz="2000" dirty="0"/>
          </a:p>
          <a:p>
            <a:r>
              <a:rPr lang="en-GB" sz="2000" dirty="0" err="1"/>
              <a:t>Atkarīga</a:t>
            </a:r>
            <a:r>
              <a:rPr lang="en-GB" sz="2000" dirty="0"/>
              <a:t> no </a:t>
            </a:r>
            <a:r>
              <a:rPr lang="en-GB" sz="2000" dirty="0" err="1"/>
              <a:t>operatora</a:t>
            </a:r>
            <a:r>
              <a:rPr lang="en-GB" sz="2000" dirty="0"/>
              <a:t> un </a:t>
            </a:r>
            <a:r>
              <a:rPr lang="en-GB" sz="2000" dirty="0" err="1"/>
              <a:t>aparatūras</a:t>
            </a:r>
            <a:endParaRPr lang="en-GB" sz="2000" dirty="0"/>
          </a:p>
          <a:p>
            <a:r>
              <a:rPr lang="en-GB" sz="2000" dirty="0"/>
              <a:t>NLG </a:t>
            </a:r>
            <a:r>
              <a:rPr lang="en-GB" sz="2000" dirty="0" err="1"/>
              <a:t>gadījumā</a:t>
            </a:r>
            <a:r>
              <a:rPr lang="en-GB" sz="2000" dirty="0"/>
              <a:t> </a:t>
            </a:r>
            <a:r>
              <a:rPr lang="en-GB" sz="2000" dirty="0" err="1"/>
              <a:t>nedrīkst</a:t>
            </a:r>
            <a:r>
              <a:rPr lang="en-GB" sz="2000" dirty="0"/>
              <a:t> </a:t>
            </a:r>
            <a:r>
              <a:rPr lang="en-GB" sz="2000" dirty="0" err="1"/>
              <a:t>aprobežoties</a:t>
            </a:r>
            <a:r>
              <a:rPr lang="en-GB" sz="2000" dirty="0"/>
              <a:t> </a:t>
            </a:r>
            <a:r>
              <a:rPr lang="en-GB" sz="2000" dirty="0" err="1"/>
              <a:t>tikai</a:t>
            </a:r>
            <a:r>
              <a:rPr lang="en-GB" sz="2000" dirty="0"/>
              <a:t> </a:t>
            </a:r>
            <a:r>
              <a:rPr lang="en-GB" sz="2000" dirty="0" err="1"/>
              <a:t>ar</a:t>
            </a:r>
            <a:r>
              <a:rPr lang="en-GB" sz="2000" dirty="0"/>
              <a:t> TVUSG – </a:t>
            </a:r>
            <a:r>
              <a:rPr lang="en-GB" sz="2000" dirty="0" err="1"/>
              <a:t>nepieciešams</a:t>
            </a:r>
            <a:r>
              <a:rPr lang="en-GB" sz="2000" dirty="0"/>
              <a:t> </a:t>
            </a:r>
            <a:r>
              <a:rPr lang="en-GB" sz="2000" dirty="0" err="1"/>
              <a:t>veikt</a:t>
            </a:r>
            <a:r>
              <a:rPr lang="en-GB" sz="2000" dirty="0"/>
              <a:t> </a:t>
            </a:r>
            <a:r>
              <a:rPr lang="en-GB" sz="2000" dirty="0" err="1"/>
              <a:t>arī</a:t>
            </a:r>
            <a:r>
              <a:rPr lang="en-GB" sz="2000" dirty="0"/>
              <a:t> </a:t>
            </a:r>
            <a:r>
              <a:rPr lang="en-GB" sz="2000" dirty="0" err="1"/>
              <a:t>transabdominālu</a:t>
            </a:r>
            <a:r>
              <a:rPr lang="en-GB" sz="2000" dirty="0"/>
              <a:t> </a:t>
            </a:r>
            <a:r>
              <a:rPr lang="en-GB" sz="2000" dirty="0" err="1"/>
              <a:t>ultrasonogrāfiju</a:t>
            </a:r>
            <a:endParaRPr lang="en-GB" sz="2000" dirty="0"/>
          </a:p>
          <a:p>
            <a:r>
              <a:rPr lang="en-GB" sz="2000" dirty="0" err="1"/>
              <a:t>Vienmēr</a:t>
            </a:r>
            <a:r>
              <a:rPr lang="en-GB" sz="2000" dirty="0"/>
              <a:t> </a:t>
            </a:r>
            <a:r>
              <a:rPr lang="en-GB" sz="2000" dirty="0" err="1"/>
              <a:t>jādokumentē</a:t>
            </a:r>
            <a:r>
              <a:rPr lang="en-GB" sz="2000" dirty="0"/>
              <a:t> USG </a:t>
            </a:r>
            <a:r>
              <a:rPr lang="en-GB" sz="2000" dirty="0" err="1"/>
              <a:t>atradne</a:t>
            </a:r>
            <a:endParaRPr lang="en-GB" sz="2000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99FAD82B-B658-EB1E-3BBD-E767D99EB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779" y="774285"/>
            <a:ext cx="3474896" cy="2581173"/>
          </a:xfrm>
          <a:prstGeom prst="rect">
            <a:avLst/>
          </a:prstGeom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AEA24DD7-7181-E9D8-B0EF-DDA7DFE7A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3779" y="3575074"/>
            <a:ext cx="3474896" cy="25811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78C0ED-96C8-5D44-AC53-EEA7DB8E2273}"/>
              </a:ext>
            </a:extLst>
          </p:cNvPr>
          <p:cNvSpPr txBox="1"/>
          <p:nvPr/>
        </p:nvSpPr>
        <p:spPr>
          <a:xfrm>
            <a:off x="3537857" y="5860064"/>
            <a:ext cx="3635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292526"/>
                </a:solidFill>
                <a:latin typeface="Frutiger-Light"/>
              </a:rPr>
              <a:t>J Ultrasound Med 2010; 29:685–689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8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C55AC3C-0B04-61C0-F7FC-0C746C2D4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14" y="101601"/>
            <a:ext cx="10515600" cy="1325563"/>
          </a:xfrm>
        </p:spPr>
        <p:txBody>
          <a:bodyPr/>
          <a:lstStyle/>
          <a:p>
            <a:r>
              <a:rPr lang="en-GB" dirty="0"/>
              <a:t>TVUSG </a:t>
            </a:r>
            <a:r>
              <a:rPr lang="en-GB" dirty="0" err="1"/>
              <a:t>pacientei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 + </a:t>
            </a:r>
            <a:r>
              <a:rPr lang="en-GB" dirty="0" err="1"/>
              <a:t>grūtniecības</a:t>
            </a:r>
            <a:r>
              <a:rPr lang="en-GB" dirty="0"/>
              <a:t> </a:t>
            </a:r>
            <a:r>
              <a:rPr lang="en-GB" dirty="0" err="1"/>
              <a:t>testu</a:t>
            </a:r>
            <a:r>
              <a:rPr lang="en-GB" dirty="0"/>
              <a:t> 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9F8ADC69-8292-2578-2ACB-562850039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7500"/>
            <a:ext cx="10836086" cy="5168899"/>
          </a:xfrm>
        </p:spPr>
        <p:txBody>
          <a:bodyPr>
            <a:normAutofit fontScale="92500" lnSpcReduction="20000"/>
          </a:bodyPr>
          <a:lstStyle/>
          <a:p>
            <a:pPr algn="l">
              <a:spcBef>
                <a:spcPts val="2250"/>
              </a:spcBef>
              <a:buFont typeface="+mj-lt"/>
              <a:buAutoNum type="arabicPeriod"/>
            </a:pPr>
            <a:r>
              <a:rPr lang="en-GB" b="1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b="1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Ektopiska</a:t>
            </a:r>
            <a:r>
              <a:rPr lang="en-GB" b="1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b="1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grūtniecība</a:t>
            </a:r>
            <a:r>
              <a:rPr lang="en-GB" b="1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: </a:t>
            </a:r>
            <a:r>
              <a:rPr lang="en-GB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ārpus</a:t>
            </a:r>
            <a:r>
              <a:rPr lang="en-GB" dirty="0" err="1">
                <a:solidFill>
                  <a:srgbClr val="1B1B1B"/>
                </a:solidFill>
                <a:latin typeface="Cambria" panose="02040503050406030204" pitchFamily="18" charset="0"/>
              </a:rPr>
              <a:t>dzemdes</a:t>
            </a:r>
            <a:r>
              <a:rPr lang="en-GB" dirty="0">
                <a:solidFill>
                  <a:srgbClr val="1B1B1B"/>
                </a:solidFill>
                <a:latin typeface="Cambria" panose="02040503050406030204" pitchFamily="18" charset="0"/>
              </a:rPr>
              <a:t> </a:t>
            </a:r>
            <a:r>
              <a:rPr lang="en-GB" dirty="0" err="1">
                <a:solidFill>
                  <a:srgbClr val="1B1B1B"/>
                </a:solidFill>
                <a:latin typeface="Cambria" panose="02040503050406030204" pitchFamily="18" charset="0"/>
              </a:rPr>
              <a:t>augļa</a:t>
            </a:r>
            <a:r>
              <a:rPr lang="en-GB" dirty="0">
                <a:solidFill>
                  <a:srgbClr val="1B1B1B"/>
                </a:solidFill>
                <a:latin typeface="Cambria" panose="02040503050406030204" pitchFamily="18" charset="0"/>
              </a:rPr>
              <a:t> ola </a:t>
            </a:r>
            <a:r>
              <a:rPr lang="en-GB" dirty="0" err="1">
                <a:solidFill>
                  <a:srgbClr val="1B1B1B"/>
                </a:solidFill>
                <a:latin typeface="Cambria" panose="02040503050406030204" pitchFamily="18" charset="0"/>
              </a:rPr>
              <a:t>ar</a:t>
            </a:r>
            <a:r>
              <a:rPr lang="en-GB" dirty="0">
                <a:solidFill>
                  <a:srgbClr val="1B1B1B"/>
                </a:solidFill>
                <a:latin typeface="Cambria" panose="02040503050406030204" pitchFamily="18" charset="0"/>
              </a:rPr>
              <a:t> </a:t>
            </a:r>
            <a:r>
              <a:rPr lang="en-GB" dirty="0" err="1">
                <a:solidFill>
                  <a:srgbClr val="1B1B1B"/>
                </a:solidFill>
                <a:latin typeface="Cambria" panose="02040503050406030204" pitchFamily="18" charset="0"/>
              </a:rPr>
              <a:t>dzeltenuma</a:t>
            </a:r>
            <a:r>
              <a:rPr lang="en-GB" dirty="0">
                <a:solidFill>
                  <a:srgbClr val="1B1B1B"/>
                </a:solidFill>
                <a:latin typeface="Cambria" panose="02040503050406030204" pitchFamily="18" charset="0"/>
              </a:rPr>
              <a:t> </a:t>
            </a:r>
            <a:r>
              <a:rPr lang="en-GB" dirty="0" err="1">
                <a:solidFill>
                  <a:srgbClr val="1B1B1B"/>
                </a:solidFill>
                <a:latin typeface="Cambria" panose="02040503050406030204" pitchFamily="18" charset="0"/>
              </a:rPr>
              <a:t>maisu</a:t>
            </a:r>
            <a:r>
              <a:rPr lang="en-GB" dirty="0">
                <a:solidFill>
                  <a:srgbClr val="1B1B1B"/>
                </a:solidFill>
                <a:latin typeface="Cambria" panose="02040503050406030204" pitchFamily="18" charset="0"/>
              </a:rPr>
              <a:t> un/</a:t>
            </a:r>
            <a:r>
              <a:rPr lang="en-GB" dirty="0" err="1">
                <a:solidFill>
                  <a:srgbClr val="1B1B1B"/>
                </a:solidFill>
                <a:latin typeface="Cambria" panose="02040503050406030204" pitchFamily="18" charset="0"/>
              </a:rPr>
              <a:t>vai</a:t>
            </a:r>
            <a:r>
              <a:rPr lang="en-GB" dirty="0">
                <a:solidFill>
                  <a:srgbClr val="1B1B1B"/>
                </a:solidFill>
                <a:latin typeface="Cambria" panose="02040503050406030204" pitchFamily="18" charset="0"/>
              </a:rPr>
              <a:t> </a:t>
            </a:r>
            <a:r>
              <a:rPr lang="en-GB" dirty="0" err="1">
                <a:solidFill>
                  <a:srgbClr val="1B1B1B"/>
                </a:solidFill>
                <a:latin typeface="Cambria" panose="02040503050406030204" pitchFamily="18" charset="0"/>
              </a:rPr>
              <a:t>embriju</a:t>
            </a:r>
            <a:endParaRPr lang="en-GB" dirty="0">
              <a:solidFill>
                <a:srgbClr val="1B1B1B"/>
              </a:solidFill>
              <a:latin typeface="Cambria" panose="02040503050406030204" pitchFamily="18" charset="0"/>
            </a:endParaRPr>
          </a:p>
          <a:p>
            <a:pPr algn="l">
              <a:spcBef>
                <a:spcPts val="2250"/>
              </a:spcBef>
              <a:buFont typeface="+mj-lt"/>
              <a:buAutoNum type="arabicPeriod"/>
            </a:pPr>
            <a:endParaRPr lang="en-GB" dirty="0">
              <a:solidFill>
                <a:srgbClr val="1B1B1B"/>
              </a:solidFill>
              <a:latin typeface="Cambria" panose="02040503050406030204" pitchFamily="18" charset="0"/>
            </a:endParaRPr>
          </a:p>
          <a:p>
            <a:pPr algn="l">
              <a:spcBef>
                <a:spcPts val="2250"/>
              </a:spcBef>
              <a:buFont typeface="+mj-lt"/>
              <a:buAutoNum type="arabicPeriod"/>
            </a:pPr>
            <a:endParaRPr lang="en-GB" dirty="0">
              <a:solidFill>
                <a:srgbClr val="1B1B1B"/>
              </a:solidFill>
              <a:latin typeface="Cambria" panose="02040503050406030204" pitchFamily="18" charset="0"/>
            </a:endParaRPr>
          </a:p>
          <a:p>
            <a:pPr algn="l">
              <a:spcBef>
                <a:spcPts val="2250"/>
              </a:spcBef>
              <a:buFont typeface="+mj-lt"/>
              <a:buAutoNum type="arabicPeriod"/>
            </a:pPr>
            <a:endParaRPr lang="en-GB" dirty="0">
              <a:solidFill>
                <a:srgbClr val="1B1B1B"/>
              </a:solidFill>
              <a:latin typeface="Cambria" panose="02040503050406030204" pitchFamily="18" charset="0"/>
            </a:endParaRPr>
          </a:p>
          <a:p>
            <a:pPr algn="l">
              <a:spcBef>
                <a:spcPts val="2250"/>
              </a:spcBef>
              <a:buFont typeface="+mj-lt"/>
              <a:buAutoNum type="arabicPeriod"/>
            </a:pPr>
            <a:endParaRPr lang="en-GB" dirty="0">
              <a:solidFill>
                <a:srgbClr val="1B1B1B"/>
              </a:solidFill>
              <a:latin typeface="Cambria" panose="02040503050406030204" pitchFamily="18" charset="0"/>
            </a:endParaRPr>
          </a:p>
          <a:p>
            <a:pPr marL="0" indent="0" algn="l">
              <a:spcBef>
                <a:spcPts val="2250"/>
              </a:spcBef>
              <a:buNone/>
            </a:pPr>
            <a:endParaRPr lang="en-GB" b="1" i="0" dirty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pPr marL="0" indent="0" algn="l">
              <a:spcBef>
                <a:spcPts val="2250"/>
              </a:spcBef>
              <a:buNone/>
            </a:pPr>
            <a:endParaRPr lang="en-GB" b="1" i="0" dirty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pPr marL="0" indent="0" algn="l">
              <a:spcBef>
                <a:spcPts val="2250"/>
              </a:spcBef>
              <a:buNone/>
            </a:pPr>
            <a:r>
              <a:rPr lang="en-GB" b="1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5. </a:t>
            </a:r>
            <a:r>
              <a:rPr lang="en-GB" b="1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Intrauterīna</a:t>
            </a:r>
            <a:r>
              <a:rPr lang="en-GB" b="1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b="1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grūtniecība</a:t>
            </a:r>
            <a:r>
              <a:rPr lang="en-GB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: </a:t>
            </a:r>
            <a:r>
              <a:rPr lang="en-GB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dzemdes</a:t>
            </a:r>
            <a:r>
              <a:rPr lang="en-GB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dobumā</a:t>
            </a:r>
            <a:r>
              <a:rPr lang="en-GB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augļa</a:t>
            </a:r>
            <a:r>
              <a:rPr lang="en-GB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ola </a:t>
            </a:r>
            <a:r>
              <a:rPr lang="en-GB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ar</a:t>
            </a:r>
            <a:r>
              <a:rPr lang="en-GB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dzeltenuma</a:t>
            </a:r>
            <a:r>
              <a:rPr lang="en-GB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maisu</a:t>
            </a:r>
            <a:r>
              <a:rPr lang="en-GB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un/</a:t>
            </a:r>
            <a:r>
              <a:rPr lang="en-GB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vai</a:t>
            </a:r>
            <a:r>
              <a:rPr lang="en-GB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embriju</a:t>
            </a:r>
            <a:endParaRPr lang="en-GB" b="0" i="0" dirty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521FF5-A093-ED52-5F18-9BE3CD60EBDD}"/>
              </a:ext>
            </a:extLst>
          </p:cNvPr>
          <p:cNvSpPr txBox="1"/>
          <p:nvPr/>
        </p:nvSpPr>
        <p:spPr>
          <a:xfrm>
            <a:off x="10014858" y="6225495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Barnhart, 2011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6A5BC-2D75-F06B-5913-827668F3473A}"/>
              </a:ext>
            </a:extLst>
          </p:cNvPr>
          <p:cNvSpPr txBox="1"/>
          <p:nvPr/>
        </p:nvSpPr>
        <p:spPr>
          <a:xfrm>
            <a:off x="1003299" y="2326876"/>
            <a:ext cx="10670987" cy="3262432"/>
          </a:xfrm>
          <a:prstGeom prst="rect">
            <a:avLst/>
          </a:prstGeom>
          <a:ln w="57150"/>
          <a:effectLst>
            <a:glow rad="63500">
              <a:schemeClr val="accent5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  <a:scene3d>
            <a:camera prst="perspectiveFront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2800" b="1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2. </a:t>
            </a:r>
            <a:r>
              <a:rPr lang="en-GB" sz="2800" b="1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Iespējama</a:t>
            </a:r>
            <a:r>
              <a:rPr lang="en-GB" sz="2800" b="1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ektopiska</a:t>
            </a:r>
            <a:r>
              <a:rPr lang="en-GB" sz="2800" b="1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grūtniecība</a:t>
            </a:r>
            <a:r>
              <a:rPr lang="en-GB" sz="2800" b="1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: </a:t>
            </a:r>
            <a:r>
              <a:rPr lang="en-GB" sz="2800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heterogēna</a:t>
            </a:r>
            <a:r>
              <a:rPr lang="en-GB" sz="2800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masa </a:t>
            </a:r>
            <a:r>
              <a:rPr lang="en-GB" sz="2800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piedēkļos</a:t>
            </a:r>
            <a:r>
              <a:rPr lang="en-GB" sz="2800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vai</a:t>
            </a:r>
            <a:r>
              <a:rPr lang="en-GB" sz="2800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augļa</a:t>
            </a:r>
            <a:r>
              <a:rPr lang="en-GB" sz="2800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olai</a:t>
            </a:r>
            <a:r>
              <a:rPr lang="en-GB" sz="2800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līdzīga</a:t>
            </a:r>
            <a:r>
              <a:rPr lang="en-GB" sz="2800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struktūra</a:t>
            </a:r>
            <a:endParaRPr lang="en-GB" sz="2800" b="0" i="0" dirty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pPr algn="l">
              <a:spcBef>
                <a:spcPts val="600"/>
              </a:spcBef>
            </a:pPr>
            <a:r>
              <a:rPr lang="en-GB" sz="2800" b="1" dirty="0">
                <a:solidFill>
                  <a:srgbClr val="1B1B1B"/>
                </a:solidFill>
                <a:latin typeface="Cambria" panose="02040503050406030204" pitchFamily="18" charset="0"/>
              </a:rPr>
              <a:t>3. NLG</a:t>
            </a:r>
            <a:r>
              <a:rPr lang="en-GB" sz="2800" b="1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: </a:t>
            </a:r>
            <a:r>
              <a:rPr lang="en-GB" sz="2800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nevizualizē</a:t>
            </a:r>
            <a:r>
              <a:rPr lang="en-GB" sz="2800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ne </a:t>
            </a:r>
            <a:r>
              <a:rPr lang="en-GB" sz="2800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intrauterīnas</a:t>
            </a:r>
            <a:r>
              <a:rPr lang="en-GB" sz="2800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ne </a:t>
            </a:r>
            <a:r>
              <a:rPr lang="en-GB" sz="2800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ekstrauterīnas</a:t>
            </a:r>
            <a:r>
              <a:rPr lang="en-GB" sz="2800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grūtniecības</a:t>
            </a:r>
            <a:r>
              <a:rPr lang="en-GB" sz="2800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pazīmes</a:t>
            </a:r>
            <a:endParaRPr lang="en-GB" sz="2800" b="0" i="0" dirty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pPr algn="l">
              <a:spcBef>
                <a:spcPts val="600"/>
              </a:spcBef>
            </a:pPr>
            <a:r>
              <a:rPr lang="en-GB" sz="2800" b="1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4. </a:t>
            </a:r>
            <a:r>
              <a:rPr lang="en-GB" sz="2800" b="1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Iespējama</a:t>
            </a:r>
            <a:r>
              <a:rPr lang="en-GB" sz="2800" b="1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intrauterīna</a:t>
            </a:r>
            <a:r>
              <a:rPr lang="en-GB" sz="2800" b="1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GB" sz="2800" b="1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grūtniecība</a:t>
            </a:r>
            <a:r>
              <a:rPr lang="en-GB" sz="2800" b="1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: </a:t>
            </a:r>
            <a:r>
              <a:rPr lang="en-GB" sz="2800" dirty="0" err="1">
                <a:solidFill>
                  <a:srgbClr val="1B1B1B"/>
                </a:solidFill>
                <a:latin typeface="Cambria" panose="02040503050406030204" pitchFamily="18" charset="0"/>
              </a:rPr>
              <a:t>dzemdes</a:t>
            </a:r>
            <a:r>
              <a:rPr lang="en-GB" sz="2800" dirty="0">
                <a:solidFill>
                  <a:srgbClr val="1B1B1B"/>
                </a:solidFill>
                <a:latin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B1B1B"/>
                </a:solidFill>
                <a:latin typeface="Cambria" panose="02040503050406030204" pitchFamily="18" charset="0"/>
              </a:rPr>
              <a:t>dobumā</a:t>
            </a:r>
            <a:r>
              <a:rPr lang="en-GB" sz="2800" dirty="0">
                <a:solidFill>
                  <a:srgbClr val="1B1B1B"/>
                </a:solidFill>
                <a:latin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B1B1B"/>
                </a:solidFill>
                <a:latin typeface="Cambria" panose="02040503050406030204" pitchFamily="18" charset="0"/>
              </a:rPr>
              <a:t>vizualizē</a:t>
            </a:r>
            <a:r>
              <a:rPr lang="en-GB" sz="2800" dirty="0">
                <a:solidFill>
                  <a:srgbClr val="1B1B1B"/>
                </a:solidFill>
                <a:latin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B1B1B"/>
                </a:solidFill>
                <a:latin typeface="Cambria" panose="02040503050406030204" pitchFamily="18" charset="0"/>
              </a:rPr>
              <a:t>augļa</a:t>
            </a:r>
            <a:r>
              <a:rPr lang="en-GB" sz="2800" dirty="0">
                <a:solidFill>
                  <a:srgbClr val="1B1B1B"/>
                </a:solidFill>
                <a:latin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B1B1B"/>
                </a:solidFill>
                <a:latin typeface="Cambria" panose="02040503050406030204" pitchFamily="18" charset="0"/>
              </a:rPr>
              <a:t>olai</a:t>
            </a:r>
            <a:r>
              <a:rPr lang="en-GB" sz="2800" dirty="0">
                <a:solidFill>
                  <a:srgbClr val="1B1B1B"/>
                </a:solidFill>
                <a:latin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B1B1B"/>
                </a:solidFill>
                <a:latin typeface="Cambria" panose="02040503050406030204" pitchFamily="18" charset="0"/>
              </a:rPr>
              <a:t>līdzīgu</a:t>
            </a:r>
            <a:r>
              <a:rPr lang="en-GB" sz="2800" dirty="0">
                <a:solidFill>
                  <a:srgbClr val="1B1B1B"/>
                </a:solidFill>
                <a:latin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1B1B1B"/>
                </a:solidFill>
                <a:latin typeface="Cambria" panose="02040503050406030204" pitchFamily="18" charset="0"/>
              </a:rPr>
              <a:t>struktūru</a:t>
            </a:r>
            <a:endParaRPr lang="en-GB" sz="2800" b="0" i="0" dirty="0">
              <a:solidFill>
                <a:srgbClr val="1B1B1B"/>
              </a:solidFill>
              <a:effectLst/>
              <a:latin typeface="Cambria" panose="02040503050406030204" pitchFamily="18" charset="0"/>
            </a:endParaRP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5452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5|36.1"/>
</p:tagLst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43548</TotalTime>
  <Words>1970</Words>
  <Application>Microsoft Macintosh PowerPoint</Application>
  <PresentationFormat>Widescreen</PresentationFormat>
  <Paragraphs>253</Paragraphs>
  <Slides>25</Slides>
  <Notes>14</Notes>
  <HiddenSlides>1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Aptos</vt:lpstr>
      <vt:lpstr>Aptos Display</vt:lpstr>
      <vt:lpstr>Arial</vt:lpstr>
      <vt:lpstr>Cambria</vt:lpstr>
      <vt:lpstr>Frutiger-Light</vt:lpstr>
      <vt:lpstr>Noto Sans</vt:lpstr>
      <vt:lpstr>Open Sans</vt:lpstr>
      <vt:lpstr>Office dizains</vt:lpstr>
      <vt:lpstr>Nezināmas lokalizācijas grūtniecība – pierādījumos balstīta taktika </vt:lpstr>
      <vt:lpstr>Prezentācijas mērķi ir noskaidrot, </vt:lpstr>
      <vt:lpstr>PowerPoint Presentation</vt:lpstr>
      <vt:lpstr>Kāda ir NLG prevalence?</vt:lpstr>
      <vt:lpstr>NLG dabiskā gaita un diferenciāldiagnoze</vt:lpstr>
      <vt:lpstr>PowerPoint Presentation</vt:lpstr>
      <vt:lpstr>Izmeklēšana</vt:lpstr>
      <vt:lpstr>TVUSG – “zelta standards”</vt:lpstr>
      <vt:lpstr>TVUSG pacientei ar + grūtniecības testu </vt:lpstr>
      <vt:lpstr>Dzemdes dobuma USG aina agrīnā grūtniecības laikā</vt:lpstr>
      <vt:lpstr>Piedēkļu ultrasonogrāfija</vt:lpstr>
      <vt:lpstr>Brīvs šķidrums mazajā iegurnī</vt:lpstr>
      <vt:lpstr>Taktika NLG gadījumā</vt:lpstr>
      <vt:lpstr>ß-HCG līmeņa nozīme NLG diagnostikā</vt:lpstr>
      <vt:lpstr>Progesterons</vt:lpstr>
      <vt:lpstr>Nezināmas lokalizācijas grūtniecība</vt:lpstr>
      <vt:lpstr>Taktika NLG gadījumā</vt:lpstr>
      <vt:lpstr>Taktika pie NLG – HCG attiecība</vt:lpstr>
      <vt:lpstr>Taktika pie NLG – matemātisks modelis M6</vt:lpstr>
      <vt:lpstr>M6p un M6np modelis</vt:lpstr>
      <vt:lpstr>PowerPoint Presentation</vt:lpstr>
      <vt:lpstr>Taktika nevēlamas grūtniecības gadījumā</vt:lpstr>
      <vt:lpstr>Persistējoša NLG</vt:lpstr>
      <vt:lpstr>Kopsavilkums</vt:lpstr>
      <vt:lpstr>Literatūra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Nezināmas lokalizācijas grūtniecība – pierādījumos balstīta taktika </dc:title>
  <dc:creator>Juris S</dc:creator>
  <cp:lastModifiedBy>Laura  Rācene</cp:lastModifiedBy>
  <cp:revision>81</cp:revision>
  <dcterms:created xsi:type="dcterms:W3CDTF">2024-10-09T11:23:49Z</dcterms:created>
  <dcterms:modified xsi:type="dcterms:W3CDTF">2024-11-22T11:17:17Z</dcterms:modified>
</cp:coreProperties>
</file>